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notesMasterIdLst>
    <p:notesMasterId r:id="rId5"/>
  </p:notesMasterIdLst>
  <p:sldIdLst>
    <p:sldId id="545" r:id="rId4"/>
    <p:sldId id="546" r:id="rId6"/>
    <p:sldId id="547" r:id="rId7"/>
    <p:sldId id="548" r:id="rId8"/>
    <p:sldId id="552" r:id="rId9"/>
    <p:sldId id="553" r:id="rId10"/>
    <p:sldId id="585" r:id="rId11"/>
    <p:sldId id="579" r:id="rId12"/>
    <p:sldId id="580" r:id="rId13"/>
    <p:sldId id="581" r:id="rId14"/>
    <p:sldId id="582" r:id="rId15"/>
    <p:sldId id="583" r:id="rId16"/>
    <p:sldId id="578" r:id="rId17"/>
    <p:sldId id="551" r:id="rId18"/>
  </p:sldIdLst>
  <p:sldSz cx="9144000" cy="5143500" type="screen16x9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6" userDrawn="1">
          <p15:clr>
            <a:srgbClr val="A4A3A4"/>
          </p15:clr>
        </p15:guide>
        <p15:guide id="2" pos="28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D5A5"/>
    <a:srgbClr val="DAB86E"/>
    <a:srgbClr val="D9A96A"/>
    <a:srgbClr val="F4DEBE"/>
    <a:srgbClr val="F5E3C9"/>
    <a:srgbClr val="1B1C27"/>
    <a:srgbClr val="2A2B3E"/>
    <a:srgbClr val="191A25"/>
    <a:srgbClr val="222332"/>
    <a:srgbClr val="956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45" autoAdjust="0"/>
    <p:restoredTop sz="92972" autoAdjust="0"/>
  </p:normalViewPr>
  <p:slideViewPr>
    <p:cSldViewPr showGuides="1">
      <p:cViewPr varScale="1">
        <p:scale>
          <a:sx n="87" d="100"/>
          <a:sy n="87" d="100"/>
        </p:scale>
        <p:origin x="78" y="246"/>
      </p:cViewPr>
      <p:guideLst>
        <p:guide orient="horz" pos="1626"/>
        <p:guide pos="28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5C004-A9D4-4858-99EC-F4CCE56E2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2BCCE1-DE81-4C12-98AA-36B1AE93584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36EE78B-84D8-412F-BC69-ACC7C447BA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A4E2E4E-2FFD-4B0E-BE9C-FA7BDC09154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A4E2E4E-2FFD-4B0E-BE9C-FA7BDC09154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B9BE38-5C12-4F04-9796-5D38F69CF3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A4E2E4E-2FFD-4B0E-BE9C-FA7BDC09154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B9BE38-5C12-4F04-9796-5D38F69CF3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B9BE38-5C12-4F04-9796-5D38F69CF3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A4E2E4E-2FFD-4B0E-BE9C-FA7BDC09154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A4E2E4E-2FFD-4B0E-BE9C-FA7BDC09154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B9BE38-5C12-4F04-9796-5D38F69CF3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A4E2E4E-2FFD-4B0E-BE9C-FA7BDC09154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B9BE38-5C12-4F04-9796-5D38F69CF36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A4E2E4E-2FFD-4B0E-BE9C-FA7BDC09154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823B-868B-4831-9974-4E2C936B8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7C47-8A26-4079-9B1F-F606BCCABE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05B155A-6C3F-4654-B89E-25DB213E3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15CE2E0-6DDF-4FAE-9DBA-F1C48BF5C1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05B155A-6C3F-4654-B89E-25DB213E39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15CE2E0-6DDF-4FAE-9DBA-F1C48BF5C1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800100" y="1200150"/>
            <a:ext cx="3771900" cy="137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750"/>
            </a:lvl1pPr>
          </a:lstStyle>
          <a:p>
            <a:r>
              <a:rPr lang="en-US"/>
              <a:t>Standart Image#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340069" y="1773949"/>
            <a:ext cx="1371600" cy="13716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7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026980" y="1773949"/>
            <a:ext cx="1371600" cy="13716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75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9.xml"/><Relationship Id="rId7" Type="http://schemas.openxmlformats.org/officeDocument/2006/relationships/slideLayout" Target="../slideLayouts/slideLayout8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0823B-868B-4831-9974-4E2C936B81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07C47-8A26-4079-9B1F-F606BCCABE8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UpDiag">
          <a:fgClr>
            <a:srgbClr val="222332"/>
          </a:fgClr>
          <a:bgClr>
            <a:srgbClr val="1B1C2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C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矩形 591"/>
          <p:cNvSpPr/>
          <p:nvPr/>
        </p:nvSpPr>
        <p:spPr>
          <a:xfrm>
            <a:off x="3549015" y="1241786"/>
            <a:ext cx="1726416" cy="26261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47238" y="1229805"/>
            <a:ext cx="1728192" cy="2638089"/>
          </a:xfrm>
          <a:prstGeom prst="rect">
            <a:avLst/>
          </a:prstGeom>
          <a:noFill/>
          <a:ln w="12700"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17720" y="1850256"/>
            <a:ext cx="5727341" cy="13681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547664" y="2054826"/>
            <a:ext cx="5727341" cy="8388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5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Bluetooth Register</a:t>
            </a:r>
            <a:endParaRPr kumimoji="0" lang="en-US" altLang="zh-CN" sz="405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662122" y="2787413"/>
            <a:ext cx="5498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商业计划书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249428" y="4591730"/>
            <a:ext cx="2323813" cy="386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陈述时间：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2023.03.30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51460" y="113030"/>
            <a:ext cx="2870200" cy="8032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13-Bluetooth Register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07904" y="1203598"/>
            <a:ext cx="1800200" cy="8388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2023</a:t>
            </a: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2338387" y="3743366"/>
            <a:ext cx="648072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6067518" y="1045508"/>
            <a:ext cx="648072" cy="64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5635730" y="1369544"/>
            <a:ext cx="414345" cy="414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2986459" y="3500242"/>
            <a:ext cx="396044" cy="396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1" name="组合 590"/>
          <p:cNvGrpSpPr/>
          <p:nvPr/>
        </p:nvGrpSpPr>
        <p:grpSpPr>
          <a:xfrm>
            <a:off x="3515477" y="1202233"/>
            <a:ext cx="1799953" cy="2691018"/>
            <a:chOff x="3515477" y="1202233"/>
            <a:chExt cx="1799953" cy="2691018"/>
          </a:xfrm>
        </p:grpSpPr>
        <p:sp>
          <p:nvSpPr>
            <p:cNvPr id="587" name="椭圆 586"/>
            <p:cNvSpPr/>
            <p:nvPr/>
          </p:nvSpPr>
          <p:spPr>
            <a:xfrm>
              <a:off x="3515477" y="1202233"/>
              <a:ext cx="73373" cy="73373"/>
            </a:xfrm>
            <a:prstGeom prst="ellipse">
              <a:avLst/>
            </a:prstGeom>
            <a:noFill/>
            <a:ln w="12700">
              <a:gradFill>
                <a:gsLst>
                  <a:gs pos="0">
                    <a:schemeClr val="accent1"/>
                  </a:gs>
                  <a:gs pos="50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88" name="椭圆 587"/>
            <p:cNvSpPr/>
            <p:nvPr/>
          </p:nvSpPr>
          <p:spPr>
            <a:xfrm>
              <a:off x="5242057" y="1202233"/>
              <a:ext cx="73373" cy="73373"/>
            </a:xfrm>
            <a:prstGeom prst="ellipse">
              <a:avLst/>
            </a:prstGeom>
            <a:noFill/>
            <a:ln w="12700">
              <a:gradFill>
                <a:gsLst>
                  <a:gs pos="0">
                    <a:schemeClr val="accent1"/>
                  </a:gs>
                  <a:gs pos="50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89" name="椭圆 588"/>
            <p:cNvSpPr/>
            <p:nvPr/>
          </p:nvSpPr>
          <p:spPr>
            <a:xfrm>
              <a:off x="3515477" y="3819878"/>
              <a:ext cx="73373" cy="73373"/>
            </a:xfrm>
            <a:prstGeom prst="ellipse">
              <a:avLst/>
            </a:prstGeom>
            <a:noFill/>
            <a:ln w="12700">
              <a:gradFill>
                <a:gsLst>
                  <a:gs pos="0">
                    <a:schemeClr val="accent1"/>
                  </a:gs>
                  <a:gs pos="50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590" name="椭圆 589"/>
            <p:cNvSpPr/>
            <p:nvPr/>
          </p:nvSpPr>
          <p:spPr>
            <a:xfrm>
              <a:off x="5242057" y="3819878"/>
              <a:ext cx="73373" cy="73373"/>
            </a:xfrm>
            <a:prstGeom prst="ellipse">
              <a:avLst/>
            </a:prstGeom>
            <a:noFill/>
            <a:ln w="12700">
              <a:gradFill>
                <a:gsLst>
                  <a:gs pos="0">
                    <a:schemeClr val="accent1"/>
                  </a:gs>
                  <a:gs pos="50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pic>
        <p:nvPicPr>
          <p:cNvPr id="2" name="Epic Hollywood Underscore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639922" y="-131668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00">
        <p:blinds dir="vert"/>
      </p:transition>
    </mc:Choice>
    <mc:Fallback>
      <p:transition spd="slow" advClick="0" advTm="7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14" dur="1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8" dur="1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mph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592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1" presetClass="entr" presetSubtype="0" fill="hold" grpId="0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 tmFilter="0,0; .5, 1; 1, 1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3">
                <p:cTn id="91" repeatCount="4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92" grpId="0" animBg="1"/>
      <p:bldP spid="592" grpId="1" animBg="1"/>
      <p:bldP spid="592" grpId="2" animBg="1"/>
      <p:bldP spid="3" grpId="0" animBg="1"/>
      <p:bldP spid="5" grpId="0" animBg="1"/>
      <p:bldP spid="54" grpId="0"/>
      <p:bldP spid="55" grpId="0"/>
      <p:bldP spid="57" grpId="0"/>
      <p:bldP spid="58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>
            <a:grpSpLocks noChangeAspect="1"/>
          </p:cNvGrpSpPr>
          <p:nvPr/>
        </p:nvGrpSpPr>
        <p:grpSpPr>
          <a:xfrm>
            <a:off x="320987" y="297838"/>
            <a:ext cx="561600" cy="561600"/>
            <a:chOff x="5210065" y="1693503"/>
            <a:chExt cx="855498" cy="855498"/>
          </a:xfrm>
        </p:grpSpPr>
        <p:sp>
          <p:nvSpPr>
            <p:cNvPr id="53" name="圆角矩形 52"/>
            <p:cNvSpPr/>
            <p:nvPr/>
          </p:nvSpPr>
          <p:spPr>
            <a:xfrm>
              <a:off x="5210065" y="1693503"/>
              <a:ext cx="855498" cy="855498"/>
            </a:xfrm>
            <a:prstGeom prst="roundRect">
              <a:avLst/>
            </a:prstGeom>
            <a:noFill/>
            <a:ln w="9525">
              <a:gradFill>
                <a:gsLst>
                  <a:gs pos="50000">
                    <a:schemeClr val="accent2"/>
                  </a:gs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54" name="组合 53"/>
            <p:cNvGrpSpPr>
              <a:grpSpLocks noChangeAspect="1"/>
            </p:cNvGrpSpPr>
            <p:nvPr/>
          </p:nvGrpSpPr>
          <p:grpSpPr>
            <a:xfrm>
              <a:off x="5383114" y="1903966"/>
              <a:ext cx="538409" cy="412662"/>
              <a:chOff x="5611813" y="1835150"/>
              <a:chExt cx="285750" cy="219076"/>
            </a:xfrm>
            <a:noFill/>
          </p:grpSpPr>
          <p:sp>
            <p:nvSpPr>
              <p:cNvPr id="55" name="Freeform 57"/>
              <p:cNvSpPr/>
              <p:nvPr/>
            </p:nvSpPr>
            <p:spPr bwMode="auto">
              <a:xfrm>
                <a:off x="5611813" y="2046288"/>
                <a:ext cx="285750" cy="793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adFill>
                <a:gsLst>
                  <a:gs pos="477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7" name="Rectangle 58"/>
              <p:cNvSpPr>
                <a:spLocks noChangeArrowheads="1"/>
              </p:cNvSpPr>
              <p:nvPr/>
            </p:nvSpPr>
            <p:spPr bwMode="auto">
              <a:xfrm>
                <a:off x="5648326" y="1884363"/>
                <a:ext cx="41275" cy="139700"/>
              </a:xfrm>
              <a:prstGeom prst="rect">
                <a:avLst/>
              </a:prstGeom>
              <a:gradFill>
                <a:gsLst>
                  <a:gs pos="477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59" name="Rectangle 59"/>
              <p:cNvSpPr>
                <a:spLocks noChangeArrowheads="1"/>
              </p:cNvSpPr>
              <p:nvPr/>
            </p:nvSpPr>
            <p:spPr bwMode="auto">
              <a:xfrm>
                <a:off x="5708651" y="1835150"/>
                <a:ext cx="41275" cy="188913"/>
              </a:xfrm>
              <a:prstGeom prst="rect">
                <a:avLst/>
              </a:prstGeom>
              <a:gradFill>
                <a:gsLst>
                  <a:gs pos="477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60" name="Rectangle 60"/>
              <p:cNvSpPr>
                <a:spLocks noChangeArrowheads="1"/>
              </p:cNvSpPr>
              <p:nvPr/>
            </p:nvSpPr>
            <p:spPr bwMode="auto">
              <a:xfrm>
                <a:off x="5765801" y="1895475"/>
                <a:ext cx="41275" cy="128588"/>
              </a:xfrm>
              <a:prstGeom prst="rect">
                <a:avLst/>
              </a:prstGeom>
              <a:gradFill>
                <a:gsLst>
                  <a:gs pos="477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Rectangle 61"/>
              <p:cNvSpPr>
                <a:spLocks noChangeArrowheads="1"/>
              </p:cNvSpPr>
              <p:nvPr/>
            </p:nvSpPr>
            <p:spPr bwMode="auto">
              <a:xfrm>
                <a:off x="5829301" y="1936750"/>
                <a:ext cx="41275" cy="87313"/>
              </a:xfrm>
              <a:prstGeom prst="rect">
                <a:avLst/>
              </a:prstGeom>
              <a:gradFill>
                <a:gsLst>
                  <a:gs pos="477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63" name="直接连接符 62"/>
          <p:cNvCxnSpPr/>
          <p:nvPr/>
        </p:nvCxnSpPr>
        <p:spPr>
          <a:xfrm>
            <a:off x="2771776" y="485775"/>
            <a:ext cx="104457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48"/>
          <p:cNvSpPr txBox="1">
            <a:spLocks noChangeArrowheads="1"/>
          </p:cNvSpPr>
          <p:nvPr/>
        </p:nvSpPr>
        <p:spPr bwMode="auto">
          <a:xfrm>
            <a:off x="1043608" y="267494"/>
            <a:ext cx="2160240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高校市场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7" name="Content Placeholder 2"/>
          <p:cNvSpPr txBox="1"/>
          <p:nvPr/>
        </p:nvSpPr>
        <p:spPr>
          <a:xfrm>
            <a:off x="1050649" y="631206"/>
            <a:ext cx="1730071" cy="2555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775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此处添加文本详细介绍内容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8" name="菱形 67"/>
          <p:cNvSpPr/>
          <p:nvPr/>
        </p:nvSpPr>
        <p:spPr>
          <a:xfrm>
            <a:off x="2661115" y="1023957"/>
            <a:ext cx="3612095" cy="3612095"/>
          </a:xfrm>
          <a:prstGeom prst="diamon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43498" y="1598232"/>
            <a:ext cx="2105356" cy="1335931"/>
            <a:chOff x="1043498" y="1598232"/>
            <a:chExt cx="2105356" cy="1335931"/>
          </a:xfrm>
        </p:grpSpPr>
        <p:sp>
          <p:nvSpPr>
            <p:cNvPr id="73" name="矩形 72" descr="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"/>
            <p:cNvSpPr/>
            <p:nvPr/>
          </p:nvSpPr>
          <p:spPr>
            <a:xfrm>
              <a:off x="1043498" y="1938483"/>
              <a:ext cx="2105356" cy="99568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noProof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+mn-ea"/>
                  <a:ea typeface="思源黑体 CN Regular"/>
                  <a:sym typeface="+mn-ea"/>
                </a:rPr>
                <a:t>各校方领导及教师进行考勤的需要，产生了对完善考勤机制的需求</a:t>
              </a:r>
              <a:endPara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</a:endParaRPr>
            </a:p>
            <a:p>
              <a:pPr marL="0" marR="0" lvl="0" indent="0" algn="r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+mn-ea"/>
                <a:ea typeface="思源黑体 CN Regular"/>
                <a:cs typeface="+mn-cs"/>
                <a:sym typeface="+mn-lt"/>
              </a:endParaRPr>
            </a:p>
          </p:txBody>
        </p:sp>
        <p:sp>
          <p:nvSpPr>
            <p:cNvPr id="74" name="文本框 7" descr="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"/>
            <p:cNvSpPr txBox="1">
              <a:spLocks noChangeArrowheads="1"/>
            </p:cNvSpPr>
            <p:nvPr/>
          </p:nvSpPr>
          <p:spPr bwMode="auto">
            <a:xfrm>
              <a:off x="1702959" y="1598232"/>
              <a:ext cx="1071880" cy="275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r" defTabSz="51435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9A96A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校方领导及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9A96A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教师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A96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75" name="直接连接符 74" descr="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"/>
            <p:cNvCxnSpPr/>
            <p:nvPr/>
          </p:nvCxnSpPr>
          <p:spPr>
            <a:xfrm>
              <a:off x="2447509" y="1906009"/>
              <a:ext cx="23193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971743" y="3177514"/>
            <a:ext cx="2105356" cy="1077486"/>
            <a:chOff x="971743" y="3177514"/>
            <a:chExt cx="2105356" cy="1077486"/>
          </a:xfrm>
        </p:grpSpPr>
        <p:sp>
          <p:nvSpPr>
            <p:cNvPr id="76" name="矩形 75" descr="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"/>
            <p:cNvSpPr/>
            <p:nvPr/>
          </p:nvSpPr>
          <p:spPr>
            <a:xfrm>
              <a:off x="971743" y="3517765"/>
              <a:ext cx="2105356" cy="73723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noProof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+mn-ea"/>
                  <a:ea typeface="思源黑体 CN Regular"/>
                  <a:sym typeface="+mn-ea"/>
                </a:rPr>
                <a:t>诸如班集体旅游出行活动一类的团体活动时，需要统计到场学生人数</a:t>
              </a:r>
              <a:endPara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ea"/>
              </a:endParaRPr>
            </a:p>
          </p:txBody>
        </p:sp>
        <p:sp>
          <p:nvSpPr>
            <p:cNvPr id="77" name="文本框 7" descr="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"/>
            <p:cNvSpPr txBox="1">
              <a:spLocks noChangeArrowheads="1"/>
            </p:cNvSpPr>
            <p:nvPr/>
          </p:nvSpPr>
          <p:spPr bwMode="auto">
            <a:xfrm>
              <a:off x="1829959" y="3177514"/>
              <a:ext cx="944880" cy="275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r" defTabSz="51435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9A96A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校园团体活动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A96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79" name="直接连接符 78" descr="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"/>
            <p:cNvCxnSpPr/>
            <p:nvPr/>
          </p:nvCxnSpPr>
          <p:spPr>
            <a:xfrm>
              <a:off x="2447509" y="3485291"/>
              <a:ext cx="23193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273210" y="1598232"/>
            <a:ext cx="2105356" cy="947946"/>
            <a:chOff x="6273210" y="1598232"/>
            <a:chExt cx="2105356" cy="947946"/>
          </a:xfrm>
        </p:grpSpPr>
        <p:sp>
          <p:nvSpPr>
            <p:cNvPr id="80" name="矩形 79" descr="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"/>
            <p:cNvSpPr/>
            <p:nvPr/>
          </p:nvSpPr>
          <p:spPr>
            <a:xfrm>
              <a:off x="6273210" y="1938483"/>
              <a:ext cx="2105356" cy="60769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班长统计班级的出勤情况以及活动到场情况等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81" name="文本框 7" descr="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"/>
            <p:cNvSpPr txBox="1">
              <a:spLocks noChangeArrowheads="1"/>
            </p:cNvSpPr>
            <p:nvPr/>
          </p:nvSpPr>
          <p:spPr bwMode="auto">
            <a:xfrm>
              <a:off x="6273210" y="1598232"/>
              <a:ext cx="1071880" cy="275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51435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9A96A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班长等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9A96A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学生干部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A96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82" name="直接连接符 81" descr="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"/>
            <p:cNvCxnSpPr/>
            <p:nvPr/>
          </p:nvCxnSpPr>
          <p:spPr>
            <a:xfrm>
              <a:off x="6376724" y="1906009"/>
              <a:ext cx="23193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6273210" y="3177514"/>
            <a:ext cx="2105356" cy="1276876"/>
            <a:chOff x="6273210" y="3177514"/>
            <a:chExt cx="2105356" cy="1276876"/>
          </a:xfrm>
        </p:grpSpPr>
        <p:sp>
          <p:nvSpPr>
            <p:cNvPr id="84" name="矩形 83" descr="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"/>
            <p:cNvSpPr/>
            <p:nvPr/>
          </p:nvSpPr>
          <p:spPr>
            <a:xfrm>
              <a:off x="6273210" y="3501255"/>
              <a:ext cx="2105356" cy="95313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noProof="0">
                  <a:ln>
                    <a:noFill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uLnTx/>
                  <a:uFillTx/>
                  <a:latin typeface="+mn-ea"/>
                  <a:ea typeface="思源黑体 CN Regular"/>
                  <a:sym typeface="+mn-ea"/>
                </a:rPr>
                <a:t>诸如食堂等依据先后到场顺序的场合，可以利用此产品记录先后顺序以及时间</a:t>
              </a:r>
              <a:endPara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+mn-ea"/>
                <a:ea typeface="思源黑体 CN Regular"/>
                <a:cs typeface="+mn-ea"/>
                <a:sym typeface="+mn-ea"/>
              </a:endParaRPr>
            </a:p>
          </p:txBody>
        </p:sp>
        <p:sp>
          <p:nvSpPr>
            <p:cNvPr id="85" name="文本框 7" descr="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"/>
            <p:cNvSpPr txBox="1">
              <a:spLocks noChangeArrowheads="1"/>
            </p:cNvSpPr>
            <p:nvPr/>
          </p:nvSpPr>
          <p:spPr bwMode="auto">
            <a:xfrm>
              <a:off x="6273210" y="3177514"/>
              <a:ext cx="944880" cy="275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5143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51435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51435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9A96A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其他</a:t>
              </a: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9A96A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校园需求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D9A96A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86" name="直接连接符 85" descr="e7d195523061f1c09e9d68d7cf438b91ef959ecb14fc25d26BBA7F7DBC18E55DFF4014AF651F0BF2569D4B6C1DA7F1A4683A481403BD872FC687266AD13265C1DE7C373772FD8728ABDD69ADD03BFF5BE2862BC891DBB79EA41C8A48CF034C620D24821D175CD64F0E8E8B13D65CCD296E66538DCDAC4F157303253AEE5B79DA74AEE750CE7B5A20AA712E6C6C0E157A"/>
            <p:cNvCxnSpPr/>
            <p:nvPr/>
          </p:nvCxnSpPr>
          <p:spPr>
            <a:xfrm>
              <a:off x="6376724" y="3485291"/>
              <a:ext cx="231933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3004264" y="1367106"/>
            <a:ext cx="1408717" cy="1408717"/>
            <a:chOff x="3004264" y="1367106"/>
            <a:chExt cx="1408717" cy="1408717"/>
          </a:xfrm>
        </p:grpSpPr>
        <p:sp>
          <p:nvSpPr>
            <p:cNvPr id="69" name="任意多边形 68"/>
            <p:cNvSpPr/>
            <p:nvPr/>
          </p:nvSpPr>
          <p:spPr>
            <a:xfrm>
              <a:off x="3004264" y="1367106"/>
              <a:ext cx="1408717" cy="1408717"/>
            </a:xfrm>
            <a:custGeom>
              <a:avLst/>
              <a:gdLst>
                <a:gd name="connsiteX0" fmla="*/ 0 w 1584960"/>
                <a:gd name="connsiteY0" fmla="*/ 264165 h 1584960"/>
                <a:gd name="connsiteX1" fmla="*/ 264165 w 1584960"/>
                <a:gd name="connsiteY1" fmla="*/ 0 h 1584960"/>
                <a:gd name="connsiteX2" fmla="*/ 1320795 w 1584960"/>
                <a:gd name="connsiteY2" fmla="*/ 0 h 1584960"/>
                <a:gd name="connsiteX3" fmla="*/ 1584960 w 1584960"/>
                <a:gd name="connsiteY3" fmla="*/ 264165 h 1584960"/>
                <a:gd name="connsiteX4" fmla="*/ 1584960 w 1584960"/>
                <a:gd name="connsiteY4" fmla="*/ 1320795 h 1584960"/>
                <a:gd name="connsiteX5" fmla="*/ 1320795 w 1584960"/>
                <a:gd name="connsiteY5" fmla="*/ 1584960 h 1584960"/>
                <a:gd name="connsiteX6" fmla="*/ 264165 w 1584960"/>
                <a:gd name="connsiteY6" fmla="*/ 1584960 h 1584960"/>
                <a:gd name="connsiteX7" fmla="*/ 0 w 1584960"/>
                <a:gd name="connsiteY7" fmla="*/ 1320795 h 1584960"/>
                <a:gd name="connsiteX8" fmla="*/ 0 w 1584960"/>
                <a:gd name="connsiteY8" fmla="*/ 264165 h 158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4960" h="1584960">
                  <a:moveTo>
                    <a:pt x="0" y="264165"/>
                  </a:moveTo>
                  <a:cubicBezTo>
                    <a:pt x="0" y="118271"/>
                    <a:pt x="118271" y="0"/>
                    <a:pt x="264165" y="0"/>
                  </a:cubicBezTo>
                  <a:lnTo>
                    <a:pt x="1320795" y="0"/>
                  </a:lnTo>
                  <a:cubicBezTo>
                    <a:pt x="1466689" y="0"/>
                    <a:pt x="1584960" y="118271"/>
                    <a:pt x="1584960" y="264165"/>
                  </a:cubicBezTo>
                  <a:lnTo>
                    <a:pt x="1584960" y="1320795"/>
                  </a:lnTo>
                  <a:cubicBezTo>
                    <a:pt x="1584960" y="1466689"/>
                    <a:pt x="1466689" y="1584960"/>
                    <a:pt x="1320795" y="1584960"/>
                  </a:cubicBezTo>
                  <a:lnTo>
                    <a:pt x="264165" y="1584960"/>
                  </a:lnTo>
                  <a:cubicBezTo>
                    <a:pt x="118271" y="1584960"/>
                    <a:pt x="0" y="1466689"/>
                    <a:pt x="0" y="1320795"/>
                  </a:cubicBezTo>
                  <a:lnTo>
                    <a:pt x="0" y="264165"/>
                  </a:lnTo>
                  <a:close/>
                </a:path>
              </a:pathLst>
            </a:custGeom>
            <a:gradFill>
              <a:gsLst>
                <a:gs pos="50000">
                  <a:schemeClr val="accent2"/>
                </a:gs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87" name="AutoShape 28"/>
            <p:cNvSpPr/>
            <p:nvPr/>
          </p:nvSpPr>
          <p:spPr bwMode="auto">
            <a:xfrm>
              <a:off x="3483833" y="1846674"/>
              <a:ext cx="449579" cy="44958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lIns="19050" tIns="19050" rIns="19050" bIns="1905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521344" y="2884186"/>
            <a:ext cx="1408717" cy="1408717"/>
            <a:chOff x="4521344" y="2884186"/>
            <a:chExt cx="1408717" cy="1408717"/>
          </a:xfrm>
        </p:grpSpPr>
        <p:sp>
          <p:nvSpPr>
            <p:cNvPr id="72" name="任意多边形 71"/>
            <p:cNvSpPr/>
            <p:nvPr/>
          </p:nvSpPr>
          <p:spPr>
            <a:xfrm>
              <a:off x="4521344" y="2884186"/>
              <a:ext cx="1408717" cy="1408717"/>
            </a:xfrm>
            <a:custGeom>
              <a:avLst/>
              <a:gdLst>
                <a:gd name="connsiteX0" fmla="*/ 0 w 1584960"/>
                <a:gd name="connsiteY0" fmla="*/ 264165 h 1584960"/>
                <a:gd name="connsiteX1" fmla="*/ 264165 w 1584960"/>
                <a:gd name="connsiteY1" fmla="*/ 0 h 1584960"/>
                <a:gd name="connsiteX2" fmla="*/ 1320795 w 1584960"/>
                <a:gd name="connsiteY2" fmla="*/ 0 h 1584960"/>
                <a:gd name="connsiteX3" fmla="*/ 1584960 w 1584960"/>
                <a:gd name="connsiteY3" fmla="*/ 264165 h 1584960"/>
                <a:gd name="connsiteX4" fmla="*/ 1584960 w 1584960"/>
                <a:gd name="connsiteY4" fmla="*/ 1320795 h 1584960"/>
                <a:gd name="connsiteX5" fmla="*/ 1320795 w 1584960"/>
                <a:gd name="connsiteY5" fmla="*/ 1584960 h 1584960"/>
                <a:gd name="connsiteX6" fmla="*/ 264165 w 1584960"/>
                <a:gd name="connsiteY6" fmla="*/ 1584960 h 1584960"/>
                <a:gd name="connsiteX7" fmla="*/ 0 w 1584960"/>
                <a:gd name="connsiteY7" fmla="*/ 1320795 h 1584960"/>
                <a:gd name="connsiteX8" fmla="*/ 0 w 1584960"/>
                <a:gd name="connsiteY8" fmla="*/ 264165 h 158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4960" h="1584960">
                  <a:moveTo>
                    <a:pt x="0" y="264165"/>
                  </a:moveTo>
                  <a:cubicBezTo>
                    <a:pt x="0" y="118271"/>
                    <a:pt x="118271" y="0"/>
                    <a:pt x="264165" y="0"/>
                  </a:cubicBezTo>
                  <a:lnTo>
                    <a:pt x="1320795" y="0"/>
                  </a:lnTo>
                  <a:cubicBezTo>
                    <a:pt x="1466689" y="0"/>
                    <a:pt x="1584960" y="118271"/>
                    <a:pt x="1584960" y="264165"/>
                  </a:cubicBezTo>
                  <a:lnTo>
                    <a:pt x="1584960" y="1320795"/>
                  </a:lnTo>
                  <a:cubicBezTo>
                    <a:pt x="1584960" y="1466689"/>
                    <a:pt x="1466689" y="1584960"/>
                    <a:pt x="1320795" y="1584960"/>
                  </a:cubicBezTo>
                  <a:lnTo>
                    <a:pt x="264165" y="1584960"/>
                  </a:lnTo>
                  <a:cubicBezTo>
                    <a:pt x="118271" y="1584960"/>
                    <a:pt x="0" y="1466689"/>
                    <a:pt x="0" y="1320795"/>
                  </a:cubicBezTo>
                  <a:lnTo>
                    <a:pt x="0" y="264165"/>
                  </a:lnTo>
                  <a:close/>
                </a:path>
              </a:pathLst>
            </a:custGeom>
            <a:gradFill>
              <a:gsLst>
                <a:gs pos="50000">
                  <a:schemeClr val="accent2"/>
                </a:gs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88" name="AutoShape 46"/>
            <p:cNvSpPr/>
            <p:nvPr/>
          </p:nvSpPr>
          <p:spPr bwMode="auto">
            <a:xfrm>
              <a:off x="4980261" y="3331402"/>
              <a:ext cx="449580" cy="44759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4" y="17549"/>
                  </a:moveTo>
                  <a:cubicBezTo>
                    <a:pt x="15513" y="17549"/>
                    <a:pt x="14343" y="15612"/>
                    <a:pt x="13809" y="12825"/>
                  </a:cubicBezTo>
                  <a:lnTo>
                    <a:pt x="15524" y="12825"/>
                  </a:lnTo>
                  <a:cubicBezTo>
                    <a:pt x="17038" y="12825"/>
                    <a:pt x="18224" y="11343"/>
                    <a:pt x="18224" y="9450"/>
                  </a:cubicBezTo>
                  <a:cubicBezTo>
                    <a:pt x="18224" y="7558"/>
                    <a:pt x="17038" y="6075"/>
                    <a:pt x="15524" y="6075"/>
                  </a:cubicBezTo>
                  <a:lnTo>
                    <a:pt x="13809" y="6075"/>
                  </a:lnTo>
                  <a:cubicBezTo>
                    <a:pt x="14343" y="3289"/>
                    <a:pt x="15513" y="1350"/>
                    <a:pt x="16874" y="1350"/>
                  </a:cubicBezTo>
                  <a:cubicBezTo>
                    <a:pt x="18739" y="1350"/>
                    <a:pt x="20249" y="4976"/>
                    <a:pt x="20249" y="9450"/>
                  </a:cubicBezTo>
                  <a:cubicBezTo>
                    <a:pt x="20249" y="13923"/>
                    <a:pt x="18739" y="17549"/>
                    <a:pt x="16874" y="17549"/>
                  </a:cubicBezTo>
                  <a:moveTo>
                    <a:pt x="8926" y="11482"/>
                  </a:moveTo>
                  <a:lnTo>
                    <a:pt x="8774" y="11482"/>
                  </a:lnTo>
                  <a:lnTo>
                    <a:pt x="8774" y="11475"/>
                  </a:lnTo>
                  <a:cubicBezTo>
                    <a:pt x="8028" y="11475"/>
                    <a:pt x="7424" y="10569"/>
                    <a:pt x="7424" y="9450"/>
                  </a:cubicBezTo>
                  <a:cubicBezTo>
                    <a:pt x="7424" y="8332"/>
                    <a:pt x="8028" y="7425"/>
                    <a:pt x="8774" y="7425"/>
                  </a:cubicBezTo>
                  <a:lnTo>
                    <a:pt x="8926" y="7425"/>
                  </a:lnTo>
                  <a:cubicBezTo>
                    <a:pt x="10200" y="7425"/>
                    <a:pt x="11391" y="6924"/>
                    <a:pt x="12441" y="6063"/>
                  </a:cubicBezTo>
                  <a:cubicBezTo>
                    <a:pt x="12248" y="7149"/>
                    <a:pt x="12149" y="8300"/>
                    <a:pt x="12149" y="9450"/>
                  </a:cubicBezTo>
                  <a:cubicBezTo>
                    <a:pt x="12149" y="10603"/>
                    <a:pt x="12248" y="11758"/>
                    <a:pt x="12442" y="12846"/>
                  </a:cubicBezTo>
                  <a:cubicBezTo>
                    <a:pt x="11393" y="11983"/>
                    <a:pt x="10200" y="11482"/>
                    <a:pt x="8926" y="11482"/>
                  </a:cubicBezTo>
                  <a:moveTo>
                    <a:pt x="8096" y="20249"/>
                  </a:moveTo>
                  <a:lnTo>
                    <a:pt x="5396" y="20249"/>
                  </a:lnTo>
                  <a:lnTo>
                    <a:pt x="5396" y="14175"/>
                  </a:lnTo>
                  <a:cubicBezTo>
                    <a:pt x="5396" y="13683"/>
                    <a:pt x="5264" y="13223"/>
                    <a:pt x="5033" y="12825"/>
                  </a:cubicBezTo>
                  <a:lnTo>
                    <a:pt x="5505" y="12825"/>
                  </a:lnTo>
                  <a:lnTo>
                    <a:pt x="5505" y="12832"/>
                  </a:lnTo>
                  <a:lnTo>
                    <a:pt x="7535" y="12832"/>
                  </a:lnTo>
                  <a:cubicBezTo>
                    <a:pt x="7463" y="13042"/>
                    <a:pt x="7421" y="13265"/>
                    <a:pt x="7421" y="13500"/>
                  </a:cubicBezTo>
                  <a:lnTo>
                    <a:pt x="7421" y="18225"/>
                  </a:lnTo>
                  <a:cubicBezTo>
                    <a:pt x="7421" y="18874"/>
                    <a:pt x="7784" y="19307"/>
                    <a:pt x="8001" y="19565"/>
                  </a:cubicBezTo>
                  <a:cubicBezTo>
                    <a:pt x="8031" y="19601"/>
                    <a:pt x="8065" y="19638"/>
                    <a:pt x="8096" y="19677"/>
                  </a:cubicBezTo>
                  <a:cubicBezTo>
                    <a:pt x="8096" y="19677"/>
                    <a:pt x="8096" y="20249"/>
                    <a:pt x="8096" y="20249"/>
                  </a:cubicBezTo>
                  <a:close/>
                  <a:moveTo>
                    <a:pt x="1349" y="9450"/>
                  </a:moveTo>
                  <a:cubicBezTo>
                    <a:pt x="1349" y="8332"/>
                    <a:pt x="1953" y="7425"/>
                    <a:pt x="2699" y="7425"/>
                  </a:cubicBezTo>
                  <a:lnTo>
                    <a:pt x="7434" y="7425"/>
                  </a:lnTo>
                  <a:cubicBezTo>
                    <a:pt x="7014" y="7916"/>
                    <a:pt x="6749" y="8631"/>
                    <a:pt x="6749" y="9450"/>
                  </a:cubicBezTo>
                  <a:cubicBezTo>
                    <a:pt x="6749" y="10270"/>
                    <a:pt x="7014" y="10984"/>
                    <a:pt x="7434" y="11475"/>
                  </a:cubicBezTo>
                  <a:lnTo>
                    <a:pt x="2699" y="11475"/>
                  </a:lnTo>
                  <a:cubicBezTo>
                    <a:pt x="1953" y="11475"/>
                    <a:pt x="1349" y="10569"/>
                    <a:pt x="1349" y="9450"/>
                  </a:cubicBezTo>
                  <a:moveTo>
                    <a:pt x="13499" y="9450"/>
                  </a:moveTo>
                  <a:cubicBezTo>
                    <a:pt x="13499" y="8749"/>
                    <a:pt x="13540" y="8073"/>
                    <a:pt x="13610" y="7425"/>
                  </a:cubicBezTo>
                  <a:lnTo>
                    <a:pt x="15524" y="7425"/>
                  </a:lnTo>
                  <a:cubicBezTo>
                    <a:pt x="16269" y="7425"/>
                    <a:pt x="16874" y="8332"/>
                    <a:pt x="16874" y="9450"/>
                  </a:cubicBezTo>
                  <a:cubicBezTo>
                    <a:pt x="16874" y="10569"/>
                    <a:pt x="16269" y="11475"/>
                    <a:pt x="15524" y="11475"/>
                  </a:cubicBezTo>
                  <a:lnTo>
                    <a:pt x="13610" y="11475"/>
                  </a:lnTo>
                  <a:cubicBezTo>
                    <a:pt x="13540" y="10826"/>
                    <a:pt x="13499" y="10151"/>
                    <a:pt x="13499" y="9450"/>
                  </a:cubicBezTo>
                  <a:moveTo>
                    <a:pt x="16874" y="0"/>
                  </a:moveTo>
                  <a:cubicBezTo>
                    <a:pt x="15489" y="0"/>
                    <a:pt x="14400" y="951"/>
                    <a:pt x="13618" y="2420"/>
                  </a:cubicBezTo>
                  <a:lnTo>
                    <a:pt x="13604" y="2412"/>
                  </a:lnTo>
                  <a:cubicBezTo>
                    <a:pt x="12469" y="4635"/>
                    <a:pt x="10778" y="6075"/>
                    <a:pt x="8926" y="6075"/>
                  </a:cubicBezTo>
                  <a:lnTo>
                    <a:pt x="8479" y="6075"/>
                  </a:lnTo>
                  <a:lnTo>
                    <a:pt x="5505" y="6075"/>
                  </a:lnTo>
                  <a:lnTo>
                    <a:pt x="2699" y="6075"/>
                  </a:lnTo>
                  <a:cubicBezTo>
                    <a:pt x="1185" y="6075"/>
                    <a:pt x="0" y="7558"/>
                    <a:pt x="0" y="9450"/>
                  </a:cubicBezTo>
                  <a:cubicBezTo>
                    <a:pt x="0" y="11343"/>
                    <a:pt x="1185" y="12825"/>
                    <a:pt x="2699" y="12825"/>
                  </a:cubicBezTo>
                  <a:cubicBezTo>
                    <a:pt x="3443" y="12827"/>
                    <a:pt x="4046" y="13430"/>
                    <a:pt x="4046" y="14175"/>
                  </a:cubicBezTo>
                  <a:lnTo>
                    <a:pt x="4046" y="20249"/>
                  </a:lnTo>
                  <a:cubicBezTo>
                    <a:pt x="4046" y="20996"/>
                    <a:pt x="4651" y="21599"/>
                    <a:pt x="5396" y="21599"/>
                  </a:cubicBezTo>
                  <a:lnTo>
                    <a:pt x="8096" y="21599"/>
                  </a:lnTo>
                  <a:cubicBezTo>
                    <a:pt x="8842" y="21599"/>
                    <a:pt x="9446" y="20996"/>
                    <a:pt x="9446" y="20249"/>
                  </a:cubicBezTo>
                  <a:lnTo>
                    <a:pt x="9446" y="19575"/>
                  </a:lnTo>
                  <a:cubicBezTo>
                    <a:pt x="9446" y="18900"/>
                    <a:pt x="8771" y="18598"/>
                    <a:pt x="8771" y="18225"/>
                  </a:cubicBezTo>
                  <a:lnTo>
                    <a:pt x="8771" y="13500"/>
                  </a:lnTo>
                  <a:cubicBezTo>
                    <a:pt x="8771" y="13484"/>
                    <a:pt x="8781" y="13473"/>
                    <a:pt x="8782" y="13458"/>
                  </a:cubicBezTo>
                  <a:cubicBezTo>
                    <a:pt x="8789" y="13361"/>
                    <a:pt x="8815" y="13271"/>
                    <a:pt x="8859" y="13191"/>
                  </a:cubicBezTo>
                  <a:cubicBezTo>
                    <a:pt x="8871" y="13169"/>
                    <a:pt x="8884" y="13151"/>
                    <a:pt x="8898" y="13132"/>
                  </a:cubicBezTo>
                  <a:cubicBezTo>
                    <a:pt x="8952" y="13051"/>
                    <a:pt x="9020" y="12985"/>
                    <a:pt x="9103" y="12934"/>
                  </a:cubicBezTo>
                  <a:cubicBezTo>
                    <a:pt x="9107" y="12931"/>
                    <a:pt x="9108" y="12927"/>
                    <a:pt x="9112" y="12925"/>
                  </a:cubicBezTo>
                  <a:cubicBezTo>
                    <a:pt x="9115" y="12925"/>
                    <a:pt x="9117" y="12922"/>
                    <a:pt x="9120" y="12922"/>
                  </a:cubicBezTo>
                  <a:cubicBezTo>
                    <a:pt x="9174" y="12892"/>
                    <a:pt x="9238" y="12885"/>
                    <a:pt x="9299" y="12868"/>
                  </a:cubicBezTo>
                  <a:cubicBezTo>
                    <a:pt x="11003" y="13049"/>
                    <a:pt x="12545" y="14424"/>
                    <a:pt x="13604" y="16495"/>
                  </a:cubicBezTo>
                  <a:lnTo>
                    <a:pt x="13621" y="16487"/>
                  </a:lnTo>
                  <a:cubicBezTo>
                    <a:pt x="14404" y="17950"/>
                    <a:pt x="15490" y="18900"/>
                    <a:pt x="16874" y="18900"/>
                  </a:cubicBezTo>
                  <a:cubicBezTo>
                    <a:pt x="19977" y="18900"/>
                    <a:pt x="21600" y="14145"/>
                    <a:pt x="21600" y="9450"/>
                  </a:cubicBezTo>
                  <a:cubicBezTo>
                    <a:pt x="21600" y="4754"/>
                    <a:pt x="19977" y="0"/>
                    <a:pt x="16874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lIns="19050" tIns="19050" rIns="19050" bIns="1905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21344" y="1367106"/>
            <a:ext cx="1408717" cy="1408717"/>
            <a:chOff x="4521344" y="1367106"/>
            <a:chExt cx="1408717" cy="1408717"/>
          </a:xfrm>
        </p:grpSpPr>
        <p:sp>
          <p:nvSpPr>
            <p:cNvPr id="70" name="任意多边形 69"/>
            <p:cNvSpPr/>
            <p:nvPr/>
          </p:nvSpPr>
          <p:spPr>
            <a:xfrm>
              <a:off x="4521344" y="1367106"/>
              <a:ext cx="1408717" cy="1408717"/>
            </a:xfrm>
            <a:custGeom>
              <a:avLst/>
              <a:gdLst>
                <a:gd name="connsiteX0" fmla="*/ 0 w 1584960"/>
                <a:gd name="connsiteY0" fmla="*/ 264165 h 1584960"/>
                <a:gd name="connsiteX1" fmla="*/ 264165 w 1584960"/>
                <a:gd name="connsiteY1" fmla="*/ 0 h 1584960"/>
                <a:gd name="connsiteX2" fmla="*/ 1320795 w 1584960"/>
                <a:gd name="connsiteY2" fmla="*/ 0 h 1584960"/>
                <a:gd name="connsiteX3" fmla="*/ 1584960 w 1584960"/>
                <a:gd name="connsiteY3" fmla="*/ 264165 h 1584960"/>
                <a:gd name="connsiteX4" fmla="*/ 1584960 w 1584960"/>
                <a:gd name="connsiteY4" fmla="*/ 1320795 h 1584960"/>
                <a:gd name="connsiteX5" fmla="*/ 1320795 w 1584960"/>
                <a:gd name="connsiteY5" fmla="*/ 1584960 h 1584960"/>
                <a:gd name="connsiteX6" fmla="*/ 264165 w 1584960"/>
                <a:gd name="connsiteY6" fmla="*/ 1584960 h 1584960"/>
                <a:gd name="connsiteX7" fmla="*/ 0 w 1584960"/>
                <a:gd name="connsiteY7" fmla="*/ 1320795 h 1584960"/>
                <a:gd name="connsiteX8" fmla="*/ 0 w 1584960"/>
                <a:gd name="connsiteY8" fmla="*/ 264165 h 158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4960" h="1584960">
                  <a:moveTo>
                    <a:pt x="0" y="264165"/>
                  </a:moveTo>
                  <a:cubicBezTo>
                    <a:pt x="0" y="118271"/>
                    <a:pt x="118271" y="0"/>
                    <a:pt x="264165" y="0"/>
                  </a:cubicBezTo>
                  <a:lnTo>
                    <a:pt x="1320795" y="0"/>
                  </a:lnTo>
                  <a:cubicBezTo>
                    <a:pt x="1466689" y="0"/>
                    <a:pt x="1584960" y="118271"/>
                    <a:pt x="1584960" y="264165"/>
                  </a:cubicBezTo>
                  <a:lnTo>
                    <a:pt x="1584960" y="1320795"/>
                  </a:lnTo>
                  <a:cubicBezTo>
                    <a:pt x="1584960" y="1466689"/>
                    <a:pt x="1466689" y="1584960"/>
                    <a:pt x="1320795" y="1584960"/>
                  </a:cubicBezTo>
                  <a:lnTo>
                    <a:pt x="264165" y="1584960"/>
                  </a:lnTo>
                  <a:cubicBezTo>
                    <a:pt x="118271" y="1584960"/>
                    <a:pt x="0" y="1466689"/>
                    <a:pt x="0" y="1320795"/>
                  </a:cubicBezTo>
                  <a:lnTo>
                    <a:pt x="0" y="264165"/>
                  </a:lnTo>
                  <a:close/>
                </a:path>
              </a:pathLst>
            </a:custGeom>
            <a:gradFill>
              <a:gsLst>
                <a:gs pos="50000">
                  <a:schemeClr val="accent2"/>
                </a:gs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89" name="Group 112"/>
            <p:cNvGrpSpPr/>
            <p:nvPr/>
          </p:nvGrpSpPr>
          <p:grpSpPr>
            <a:xfrm>
              <a:off x="5001265" y="1861209"/>
              <a:ext cx="448850" cy="420511"/>
              <a:chOff x="5368132" y="3540125"/>
              <a:chExt cx="465138" cy="435769"/>
            </a:xfrm>
            <a:solidFill>
              <a:schemeClr val="tx2"/>
            </a:solidFill>
          </p:grpSpPr>
          <p:sp>
            <p:nvSpPr>
              <p:cNvPr id="91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2286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92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2286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004264" y="2884186"/>
            <a:ext cx="1408717" cy="1408717"/>
            <a:chOff x="3004264" y="2884186"/>
            <a:chExt cx="1408717" cy="1408717"/>
          </a:xfrm>
        </p:grpSpPr>
        <p:sp>
          <p:nvSpPr>
            <p:cNvPr id="71" name="任意多边形 70"/>
            <p:cNvSpPr/>
            <p:nvPr/>
          </p:nvSpPr>
          <p:spPr>
            <a:xfrm>
              <a:off x="3004264" y="2884186"/>
              <a:ext cx="1408717" cy="1408717"/>
            </a:xfrm>
            <a:custGeom>
              <a:avLst/>
              <a:gdLst>
                <a:gd name="connsiteX0" fmla="*/ 0 w 1584960"/>
                <a:gd name="connsiteY0" fmla="*/ 264165 h 1584960"/>
                <a:gd name="connsiteX1" fmla="*/ 264165 w 1584960"/>
                <a:gd name="connsiteY1" fmla="*/ 0 h 1584960"/>
                <a:gd name="connsiteX2" fmla="*/ 1320795 w 1584960"/>
                <a:gd name="connsiteY2" fmla="*/ 0 h 1584960"/>
                <a:gd name="connsiteX3" fmla="*/ 1584960 w 1584960"/>
                <a:gd name="connsiteY3" fmla="*/ 264165 h 1584960"/>
                <a:gd name="connsiteX4" fmla="*/ 1584960 w 1584960"/>
                <a:gd name="connsiteY4" fmla="*/ 1320795 h 1584960"/>
                <a:gd name="connsiteX5" fmla="*/ 1320795 w 1584960"/>
                <a:gd name="connsiteY5" fmla="*/ 1584960 h 1584960"/>
                <a:gd name="connsiteX6" fmla="*/ 264165 w 1584960"/>
                <a:gd name="connsiteY6" fmla="*/ 1584960 h 1584960"/>
                <a:gd name="connsiteX7" fmla="*/ 0 w 1584960"/>
                <a:gd name="connsiteY7" fmla="*/ 1320795 h 1584960"/>
                <a:gd name="connsiteX8" fmla="*/ 0 w 1584960"/>
                <a:gd name="connsiteY8" fmla="*/ 264165 h 158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4960" h="1584960">
                  <a:moveTo>
                    <a:pt x="0" y="264165"/>
                  </a:moveTo>
                  <a:cubicBezTo>
                    <a:pt x="0" y="118271"/>
                    <a:pt x="118271" y="0"/>
                    <a:pt x="264165" y="0"/>
                  </a:cubicBezTo>
                  <a:lnTo>
                    <a:pt x="1320795" y="0"/>
                  </a:lnTo>
                  <a:cubicBezTo>
                    <a:pt x="1466689" y="0"/>
                    <a:pt x="1584960" y="118271"/>
                    <a:pt x="1584960" y="264165"/>
                  </a:cubicBezTo>
                  <a:lnTo>
                    <a:pt x="1584960" y="1320795"/>
                  </a:lnTo>
                  <a:cubicBezTo>
                    <a:pt x="1584960" y="1466689"/>
                    <a:pt x="1466689" y="1584960"/>
                    <a:pt x="1320795" y="1584960"/>
                  </a:cubicBezTo>
                  <a:lnTo>
                    <a:pt x="264165" y="1584960"/>
                  </a:lnTo>
                  <a:cubicBezTo>
                    <a:pt x="118271" y="1584960"/>
                    <a:pt x="0" y="1466689"/>
                    <a:pt x="0" y="1320795"/>
                  </a:cubicBezTo>
                  <a:lnTo>
                    <a:pt x="0" y="264165"/>
                  </a:lnTo>
                  <a:close/>
                </a:path>
              </a:pathLst>
            </a:custGeom>
            <a:gradFill>
              <a:gsLst>
                <a:gs pos="50000">
                  <a:schemeClr val="accent2"/>
                </a:gs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0" name="AutoShape 130"/>
            <p:cNvSpPr/>
            <p:nvPr/>
          </p:nvSpPr>
          <p:spPr bwMode="auto">
            <a:xfrm>
              <a:off x="3483832" y="3364745"/>
              <a:ext cx="449580" cy="447599"/>
            </a:xfrm>
            <a:custGeom>
              <a:avLst/>
              <a:gdLst>
                <a:gd name="T0" fmla="+- 0 10799 113"/>
                <a:gd name="T1" fmla="*/ T0 w 21373"/>
                <a:gd name="T2" fmla="*/ 10800 h 21600"/>
                <a:gd name="T3" fmla="+- 0 10799 113"/>
                <a:gd name="T4" fmla="*/ T3 w 21373"/>
                <a:gd name="T5" fmla="*/ 10800 h 21600"/>
                <a:gd name="T6" fmla="+- 0 10799 113"/>
                <a:gd name="T7" fmla="*/ T6 w 21373"/>
                <a:gd name="T8" fmla="*/ 10800 h 21600"/>
                <a:gd name="T9" fmla="+- 0 10799 113"/>
                <a:gd name="T10" fmla="*/ T9 w 2137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73" h="21600">
                  <a:moveTo>
                    <a:pt x="1336" y="20249"/>
                  </a:moveTo>
                  <a:cubicBezTo>
                    <a:pt x="1428" y="20188"/>
                    <a:pt x="3691" y="18688"/>
                    <a:pt x="7070" y="17950"/>
                  </a:cubicBezTo>
                  <a:lnTo>
                    <a:pt x="8729" y="17587"/>
                  </a:lnTo>
                  <a:cubicBezTo>
                    <a:pt x="9321" y="17980"/>
                    <a:pt x="9972" y="18225"/>
                    <a:pt x="10686" y="18225"/>
                  </a:cubicBezTo>
                  <a:cubicBezTo>
                    <a:pt x="11401" y="18225"/>
                    <a:pt x="12052" y="17980"/>
                    <a:pt x="12644" y="17587"/>
                  </a:cubicBezTo>
                  <a:lnTo>
                    <a:pt x="14303" y="17950"/>
                  </a:lnTo>
                  <a:cubicBezTo>
                    <a:pt x="17656" y="18682"/>
                    <a:pt x="19911" y="20165"/>
                    <a:pt x="20037" y="20249"/>
                  </a:cubicBezTo>
                  <a:cubicBezTo>
                    <a:pt x="20037" y="20249"/>
                    <a:pt x="1336" y="20249"/>
                    <a:pt x="1336" y="20249"/>
                  </a:cubicBezTo>
                  <a:close/>
                  <a:moveTo>
                    <a:pt x="13537" y="15793"/>
                  </a:moveTo>
                  <a:lnTo>
                    <a:pt x="13317" y="16073"/>
                  </a:lnTo>
                  <a:cubicBezTo>
                    <a:pt x="11725" y="17923"/>
                    <a:pt x="9648" y="17923"/>
                    <a:pt x="8056" y="16073"/>
                  </a:cubicBezTo>
                  <a:lnTo>
                    <a:pt x="7836" y="15793"/>
                  </a:lnTo>
                  <a:cubicBezTo>
                    <a:pt x="5977" y="13411"/>
                    <a:pt x="5053" y="10261"/>
                    <a:pt x="5451" y="7255"/>
                  </a:cubicBezTo>
                  <a:cubicBezTo>
                    <a:pt x="5815" y="4367"/>
                    <a:pt x="7453" y="1350"/>
                    <a:pt x="10686" y="1350"/>
                  </a:cubicBezTo>
                  <a:cubicBezTo>
                    <a:pt x="13920" y="1350"/>
                    <a:pt x="15558" y="4367"/>
                    <a:pt x="15922" y="7255"/>
                  </a:cubicBezTo>
                  <a:cubicBezTo>
                    <a:pt x="16318" y="10262"/>
                    <a:pt x="15398" y="13411"/>
                    <a:pt x="13537" y="15793"/>
                  </a:cubicBezTo>
                  <a:moveTo>
                    <a:pt x="20778" y="19126"/>
                  </a:moveTo>
                  <a:cubicBezTo>
                    <a:pt x="20644" y="19037"/>
                    <a:pt x="18209" y="17422"/>
                    <a:pt x="14585" y="16630"/>
                  </a:cubicBezTo>
                  <a:cubicBezTo>
                    <a:pt x="15914" y="14927"/>
                    <a:pt x="16767" y="12639"/>
                    <a:pt x="17130" y="11115"/>
                  </a:cubicBezTo>
                  <a:cubicBezTo>
                    <a:pt x="17633" y="9004"/>
                    <a:pt x="17438" y="4873"/>
                    <a:pt x="15431" y="2299"/>
                  </a:cubicBezTo>
                  <a:cubicBezTo>
                    <a:pt x="14259" y="795"/>
                    <a:pt x="12618" y="0"/>
                    <a:pt x="10686" y="0"/>
                  </a:cubicBezTo>
                  <a:cubicBezTo>
                    <a:pt x="8755" y="0"/>
                    <a:pt x="7114" y="795"/>
                    <a:pt x="5942" y="2299"/>
                  </a:cubicBezTo>
                  <a:cubicBezTo>
                    <a:pt x="3935" y="4873"/>
                    <a:pt x="3740" y="9004"/>
                    <a:pt x="4243" y="11115"/>
                  </a:cubicBezTo>
                  <a:cubicBezTo>
                    <a:pt x="4606" y="12639"/>
                    <a:pt x="5459" y="14927"/>
                    <a:pt x="6788" y="16630"/>
                  </a:cubicBezTo>
                  <a:cubicBezTo>
                    <a:pt x="3164" y="17422"/>
                    <a:pt x="729" y="19037"/>
                    <a:pt x="595" y="19126"/>
                  </a:cubicBezTo>
                  <a:cubicBezTo>
                    <a:pt x="105" y="19457"/>
                    <a:pt x="-113" y="20071"/>
                    <a:pt x="57" y="20640"/>
                  </a:cubicBezTo>
                  <a:cubicBezTo>
                    <a:pt x="228" y="21210"/>
                    <a:pt x="747" y="21599"/>
                    <a:pt x="1336" y="21599"/>
                  </a:cubicBezTo>
                  <a:lnTo>
                    <a:pt x="20037" y="21599"/>
                  </a:lnTo>
                  <a:cubicBezTo>
                    <a:pt x="20626" y="21599"/>
                    <a:pt x="21145" y="21210"/>
                    <a:pt x="21316" y="20640"/>
                  </a:cubicBezTo>
                  <a:cubicBezTo>
                    <a:pt x="21487" y="20071"/>
                    <a:pt x="21268" y="19457"/>
                    <a:pt x="20778" y="19126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lIns="19050" tIns="19050" rIns="19050" bIns="1905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2286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5000">
        <p15:prstTrans prst="peelOff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9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/>
        </p:nvCxnSpPr>
        <p:spPr>
          <a:xfrm>
            <a:off x="4997237" y="2253835"/>
            <a:ext cx="3319180" cy="0"/>
          </a:xfrm>
          <a:prstGeom prst="line">
            <a:avLst/>
          </a:prstGeom>
          <a:noFill/>
          <a:ln w="9525">
            <a:gradFill>
              <a:gsLst>
                <a:gs pos="50000">
                  <a:schemeClr val="accent2"/>
                </a:gs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996625" y="3333955"/>
            <a:ext cx="3319791" cy="0"/>
          </a:xfrm>
          <a:prstGeom prst="line">
            <a:avLst/>
          </a:prstGeom>
          <a:noFill/>
          <a:ln w="9525">
            <a:gradFill>
              <a:gsLst>
                <a:gs pos="50000">
                  <a:schemeClr val="accent2"/>
                </a:gs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4955424" y="1420246"/>
            <a:ext cx="3328597" cy="640950"/>
            <a:chOff x="4955424" y="1420246"/>
            <a:chExt cx="3328597" cy="640950"/>
          </a:xfrm>
        </p:grpSpPr>
        <p:sp>
          <p:nvSpPr>
            <p:cNvPr id="33" name="椭圆 32"/>
            <p:cNvSpPr/>
            <p:nvPr/>
          </p:nvSpPr>
          <p:spPr>
            <a:xfrm>
              <a:off x="4955424" y="1461748"/>
              <a:ext cx="599448" cy="599448"/>
            </a:xfrm>
            <a:prstGeom prst="ellipse">
              <a:avLst/>
            </a:prstGeom>
            <a:gradFill>
              <a:gsLst>
                <a:gs pos="50000">
                  <a:schemeClr val="accent2"/>
                </a:gs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5110341" y="1652267"/>
              <a:ext cx="289613" cy="227488"/>
            </a:xfrm>
            <a:custGeom>
              <a:avLst/>
              <a:gdLst>
                <a:gd name="T0" fmla="*/ 282 w 766"/>
                <a:gd name="T1" fmla="*/ 304 h 600"/>
                <a:gd name="T2" fmla="*/ 391 w 766"/>
                <a:gd name="T3" fmla="*/ 248 h 600"/>
                <a:gd name="T4" fmla="*/ 596 w 766"/>
                <a:gd name="T5" fmla="*/ 213 h 600"/>
                <a:gd name="T6" fmla="*/ 652 w 766"/>
                <a:gd name="T7" fmla="*/ 129 h 600"/>
                <a:gd name="T8" fmla="*/ 570 w 766"/>
                <a:gd name="T9" fmla="*/ 186 h 600"/>
                <a:gd name="T10" fmla="*/ 391 w 766"/>
                <a:gd name="T11" fmla="*/ 195 h 600"/>
                <a:gd name="T12" fmla="*/ 766 w 766"/>
                <a:gd name="T13" fmla="*/ 80 h 600"/>
                <a:gd name="T14" fmla="*/ 465 w 766"/>
                <a:gd name="T15" fmla="*/ 32 h 600"/>
                <a:gd name="T16" fmla="*/ 437 w 766"/>
                <a:gd name="T17" fmla="*/ 0 h 600"/>
                <a:gd name="T18" fmla="*/ 154 w 766"/>
                <a:gd name="T19" fmla="*/ 32 h 600"/>
                <a:gd name="T20" fmla="*/ 175 w 766"/>
                <a:gd name="T21" fmla="*/ 80 h 600"/>
                <a:gd name="T22" fmla="*/ 216 w 766"/>
                <a:gd name="T23" fmla="*/ 135 h 600"/>
                <a:gd name="T24" fmla="*/ 706 w 766"/>
                <a:gd name="T25" fmla="*/ 80 h 600"/>
                <a:gd name="T26" fmla="*/ 355 w 766"/>
                <a:gd name="T27" fmla="*/ 394 h 600"/>
                <a:gd name="T28" fmla="*/ 706 w 766"/>
                <a:gd name="T29" fmla="*/ 410 h 600"/>
                <a:gd name="T30" fmla="*/ 361 w 766"/>
                <a:gd name="T31" fmla="*/ 427 h 600"/>
                <a:gd name="T32" fmla="*/ 362 w 766"/>
                <a:gd name="T33" fmla="*/ 478 h 600"/>
                <a:gd name="T34" fmla="*/ 437 w 766"/>
                <a:gd name="T35" fmla="*/ 595 h 600"/>
                <a:gd name="T36" fmla="*/ 465 w 766"/>
                <a:gd name="T37" fmla="*/ 478 h 600"/>
                <a:gd name="T38" fmla="*/ 603 w 766"/>
                <a:gd name="T39" fmla="*/ 592 h 600"/>
                <a:gd name="T40" fmla="*/ 591 w 766"/>
                <a:gd name="T41" fmla="*/ 478 h 600"/>
                <a:gd name="T42" fmla="*/ 766 w 766"/>
                <a:gd name="T43" fmla="*/ 427 h 600"/>
                <a:gd name="T44" fmla="*/ 747 w 766"/>
                <a:gd name="T45" fmla="*/ 80 h 600"/>
                <a:gd name="T46" fmla="*/ 161 w 766"/>
                <a:gd name="T47" fmla="*/ 310 h 600"/>
                <a:gd name="T48" fmla="*/ 235 w 766"/>
                <a:gd name="T49" fmla="*/ 236 h 600"/>
                <a:gd name="T50" fmla="*/ 86 w 766"/>
                <a:gd name="T51" fmla="*/ 236 h 600"/>
                <a:gd name="T52" fmla="*/ 208 w 766"/>
                <a:gd name="T53" fmla="*/ 325 h 600"/>
                <a:gd name="T54" fmla="*/ 181 w 766"/>
                <a:gd name="T55" fmla="*/ 325 h 600"/>
                <a:gd name="T56" fmla="*/ 188 w 766"/>
                <a:gd name="T57" fmla="*/ 339 h 600"/>
                <a:gd name="T58" fmla="*/ 196 w 766"/>
                <a:gd name="T59" fmla="*/ 510 h 600"/>
                <a:gd name="T60" fmla="*/ 129 w 766"/>
                <a:gd name="T61" fmla="*/ 510 h 600"/>
                <a:gd name="T62" fmla="*/ 137 w 766"/>
                <a:gd name="T63" fmla="*/ 339 h 600"/>
                <a:gd name="T64" fmla="*/ 145 w 766"/>
                <a:gd name="T65" fmla="*/ 325 h 600"/>
                <a:gd name="T66" fmla="*/ 0 w 766"/>
                <a:gd name="T67" fmla="*/ 438 h 600"/>
                <a:gd name="T68" fmla="*/ 66 w 766"/>
                <a:gd name="T69" fmla="*/ 600 h 600"/>
                <a:gd name="T70" fmla="*/ 89 w 766"/>
                <a:gd name="T71" fmla="*/ 432 h 600"/>
                <a:gd name="T72" fmla="*/ 230 w 766"/>
                <a:gd name="T73" fmla="*/ 600 h 600"/>
                <a:gd name="T74" fmla="*/ 253 w 766"/>
                <a:gd name="T75" fmla="*/ 432 h 600"/>
                <a:gd name="T76" fmla="*/ 321 w 766"/>
                <a:gd name="T77" fmla="*/ 600 h 600"/>
                <a:gd name="T78" fmla="*/ 208 w 766"/>
                <a:gd name="T79" fmla="*/ 325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6" h="600">
                  <a:moveTo>
                    <a:pt x="391" y="195"/>
                  </a:moveTo>
                  <a:lnTo>
                    <a:pt x="282" y="304"/>
                  </a:lnTo>
                  <a:cubicBezTo>
                    <a:pt x="293" y="310"/>
                    <a:pt x="303" y="317"/>
                    <a:pt x="312" y="326"/>
                  </a:cubicBezTo>
                  <a:lnTo>
                    <a:pt x="391" y="248"/>
                  </a:lnTo>
                  <a:lnTo>
                    <a:pt x="476" y="333"/>
                  </a:lnTo>
                  <a:lnTo>
                    <a:pt x="596" y="213"/>
                  </a:lnTo>
                  <a:lnTo>
                    <a:pt x="614" y="259"/>
                  </a:lnTo>
                  <a:lnTo>
                    <a:pt x="652" y="129"/>
                  </a:lnTo>
                  <a:lnTo>
                    <a:pt x="522" y="167"/>
                  </a:lnTo>
                  <a:lnTo>
                    <a:pt x="570" y="186"/>
                  </a:lnTo>
                  <a:lnTo>
                    <a:pt x="476" y="280"/>
                  </a:lnTo>
                  <a:lnTo>
                    <a:pt x="391" y="195"/>
                  </a:lnTo>
                  <a:close/>
                  <a:moveTo>
                    <a:pt x="766" y="80"/>
                  </a:moveTo>
                  <a:lnTo>
                    <a:pt x="766" y="80"/>
                  </a:lnTo>
                  <a:lnTo>
                    <a:pt x="766" y="32"/>
                  </a:lnTo>
                  <a:lnTo>
                    <a:pt x="465" y="32"/>
                  </a:lnTo>
                  <a:lnTo>
                    <a:pt x="465" y="0"/>
                  </a:lnTo>
                  <a:lnTo>
                    <a:pt x="437" y="0"/>
                  </a:lnTo>
                  <a:lnTo>
                    <a:pt x="437" y="32"/>
                  </a:lnTo>
                  <a:lnTo>
                    <a:pt x="154" y="32"/>
                  </a:lnTo>
                  <a:lnTo>
                    <a:pt x="154" y="80"/>
                  </a:lnTo>
                  <a:lnTo>
                    <a:pt x="175" y="80"/>
                  </a:lnTo>
                  <a:lnTo>
                    <a:pt x="175" y="122"/>
                  </a:lnTo>
                  <a:cubicBezTo>
                    <a:pt x="190" y="124"/>
                    <a:pt x="203" y="128"/>
                    <a:pt x="216" y="135"/>
                  </a:cubicBezTo>
                  <a:lnTo>
                    <a:pt x="216" y="80"/>
                  </a:lnTo>
                  <a:lnTo>
                    <a:pt x="706" y="80"/>
                  </a:lnTo>
                  <a:lnTo>
                    <a:pt x="706" y="394"/>
                  </a:lnTo>
                  <a:lnTo>
                    <a:pt x="355" y="394"/>
                  </a:lnTo>
                  <a:cubicBezTo>
                    <a:pt x="356" y="399"/>
                    <a:pt x="358" y="404"/>
                    <a:pt x="359" y="410"/>
                  </a:cubicBezTo>
                  <a:lnTo>
                    <a:pt x="706" y="410"/>
                  </a:lnTo>
                  <a:lnTo>
                    <a:pt x="706" y="427"/>
                  </a:lnTo>
                  <a:lnTo>
                    <a:pt x="361" y="427"/>
                  </a:lnTo>
                  <a:cubicBezTo>
                    <a:pt x="361" y="430"/>
                    <a:pt x="362" y="434"/>
                    <a:pt x="362" y="438"/>
                  </a:cubicBezTo>
                  <a:lnTo>
                    <a:pt x="362" y="478"/>
                  </a:lnTo>
                  <a:lnTo>
                    <a:pt x="437" y="478"/>
                  </a:lnTo>
                  <a:lnTo>
                    <a:pt x="437" y="595"/>
                  </a:lnTo>
                  <a:lnTo>
                    <a:pt x="465" y="595"/>
                  </a:lnTo>
                  <a:lnTo>
                    <a:pt x="465" y="478"/>
                  </a:lnTo>
                  <a:lnTo>
                    <a:pt x="560" y="478"/>
                  </a:lnTo>
                  <a:lnTo>
                    <a:pt x="603" y="592"/>
                  </a:lnTo>
                  <a:lnTo>
                    <a:pt x="631" y="585"/>
                  </a:lnTo>
                  <a:lnTo>
                    <a:pt x="591" y="478"/>
                  </a:lnTo>
                  <a:lnTo>
                    <a:pt x="766" y="478"/>
                  </a:lnTo>
                  <a:lnTo>
                    <a:pt x="766" y="427"/>
                  </a:lnTo>
                  <a:lnTo>
                    <a:pt x="747" y="427"/>
                  </a:lnTo>
                  <a:lnTo>
                    <a:pt x="747" y="80"/>
                  </a:lnTo>
                  <a:lnTo>
                    <a:pt x="766" y="80"/>
                  </a:lnTo>
                  <a:close/>
                  <a:moveTo>
                    <a:pt x="161" y="310"/>
                  </a:moveTo>
                  <a:lnTo>
                    <a:pt x="161" y="310"/>
                  </a:lnTo>
                  <a:cubicBezTo>
                    <a:pt x="202" y="310"/>
                    <a:pt x="235" y="277"/>
                    <a:pt x="235" y="236"/>
                  </a:cubicBezTo>
                  <a:cubicBezTo>
                    <a:pt x="235" y="194"/>
                    <a:pt x="202" y="161"/>
                    <a:pt x="161" y="161"/>
                  </a:cubicBezTo>
                  <a:cubicBezTo>
                    <a:pt x="119" y="161"/>
                    <a:pt x="86" y="194"/>
                    <a:pt x="86" y="236"/>
                  </a:cubicBezTo>
                  <a:cubicBezTo>
                    <a:pt x="86" y="277"/>
                    <a:pt x="119" y="310"/>
                    <a:pt x="161" y="310"/>
                  </a:cubicBezTo>
                  <a:close/>
                  <a:moveTo>
                    <a:pt x="208" y="325"/>
                  </a:moveTo>
                  <a:lnTo>
                    <a:pt x="208" y="325"/>
                  </a:lnTo>
                  <a:lnTo>
                    <a:pt x="181" y="325"/>
                  </a:lnTo>
                  <a:lnTo>
                    <a:pt x="185" y="328"/>
                  </a:lnTo>
                  <a:cubicBezTo>
                    <a:pt x="188" y="331"/>
                    <a:pt x="190" y="336"/>
                    <a:pt x="188" y="339"/>
                  </a:cubicBezTo>
                  <a:lnTo>
                    <a:pt x="178" y="365"/>
                  </a:lnTo>
                  <a:lnTo>
                    <a:pt x="196" y="510"/>
                  </a:lnTo>
                  <a:lnTo>
                    <a:pt x="163" y="540"/>
                  </a:lnTo>
                  <a:lnTo>
                    <a:pt x="129" y="510"/>
                  </a:lnTo>
                  <a:lnTo>
                    <a:pt x="147" y="365"/>
                  </a:lnTo>
                  <a:lnTo>
                    <a:pt x="137" y="339"/>
                  </a:lnTo>
                  <a:cubicBezTo>
                    <a:pt x="135" y="336"/>
                    <a:pt x="137" y="331"/>
                    <a:pt x="140" y="328"/>
                  </a:cubicBezTo>
                  <a:lnTo>
                    <a:pt x="145" y="325"/>
                  </a:lnTo>
                  <a:lnTo>
                    <a:pt x="112" y="325"/>
                  </a:lnTo>
                  <a:cubicBezTo>
                    <a:pt x="50" y="325"/>
                    <a:pt x="0" y="376"/>
                    <a:pt x="0" y="438"/>
                  </a:cubicBezTo>
                  <a:lnTo>
                    <a:pt x="0" y="600"/>
                  </a:lnTo>
                  <a:lnTo>
                    <a:pt x="66" y="600"/>
                  </a:lnTo>
                  <a:lnTo>
                    <a:pt x="66" y="432"/>
                  </a:lnTo>
                  <a:lnTo>
                    <a:pt x="89" y="432"/>
                  </a:lnTo>
                  <a:lnTo>
                    <a:pt x="89" y="600"/>
                  </a:lnTo>
                  <a:lnTo>
                    <a:pt x="230" y="600"/>
                  </a:lnTo>
                  <a:lnTo>
                    <a:pt x="230" y="432"/>
                  </a:lnTo>
                  <a:lnTo>
                    <a:pt x="253" y="432"/>
                  </a:lnTo>
                  <a:lnTo>
                    <a:pt x="253" y="600"/>
                  </a:lnTo>
                  <a:lnTo>
                    <a:pt x="321" y="600"/>
                  </a:lnTo>
                  <a:lnTo>
                    <a:pt x="321" y="438"/>
                  </a:lnTo>
                  <a:cubicBezTo>
                    <a:pt x="321" y="376"/>
                    <a:pt x="271" y="325"/>
                    <a:pt x="208" y="325"/>
                  </a:cubicBezTo>
                  <a:close/>
                </a:path>
              </a:pathLst>
            </a:custGeom>
            <a:solidFill>
              <a:srgbClr val="1B1C2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5601774" y="1420246"/>
              <a:ext cx="2682247" cy="515939"/>
              <a:chOff x="657222" y="1494198"/>
              <a:chExt cx="3576329" cy="687916"/>
            </a:xfrm>
          </p:grpSpPr>
          <p:sp>
            <p:nvSpPr>
              <p:cNvPr id="23" name="TextBox 145"/>
              <p:cNvSpPr txBox="1"/>
              <p:nvPr/>
            </p:nvSpPr>
            <p:spPr>
              <a:xfrm>
                <a:off x="657222" y="1800268"/>
                <a:ext cx="3576329" cy="381846"/>
              </a:xfrm>
              <a:prstGeom prst="rect">
                <a:avLst/>
              </a:prstGeom>
              <a:noFill/>
            </p:spPr>
            <p:txBody>
              <a:bodyPr wrap="square" lIns="121908" tIns="60953" rIns="121908" bIns="60953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0000">
                          <a:srgbClr val="F4DEBE"/>
                        </a:gs>
                        <a:gs pos="0">
                          <a:srgbClr val="D9A96A"/>
                        </a:gs>
                        <a:gs pos="100000">
                          <a:srgbClr val="F5E3C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rPr>
                  <a:t>职工日常出勤与否，到勤时间</a:t>
                </a: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0000">
                          <a:srgbClr val="F4DEBE"/>
                        </a:gs>
                        <a:gs pos="0">
                          <a:srgbClr val="D9A96A"/>
                        </a:gs>
                        <a:gs pos="100000">
                          <a:srgbClr val="F5E3C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rPr>
                  <a:t>等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TextBox 148"/>
              <p:cNvSpPr txBox="1"/>
              <p:nvPr/>
            </p:nvSpPr>
            <p:spPr>
              <a:xfrm>
                <a:off x="657222" y="1494198"/>
                <a:ext cx="2589134" cy="331046"/>
              </a:xfrm>
              <a:prstGeom prst="rect">
                <a:avLst/>
              </a:prstGeom>
              <a:noFill/>
            </p:spPr>
            <p:txBody>
              <a:bodyPr wrap="square" lIns="121908" tIns="0" rIns="121908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35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0000">
                          <a:srgbClr val="F4DEBE"/>
                        </a:gs>
                        <a:gs pos="0">
                          <a:srgbClr val="D9A96A"/>
                        </a:gs>
                        <a:gs pos="100000">
                          <a:srgbClr val="F5E3C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rPr>
                  <a:t>出勤打卡</a:t>
                </a: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970854" y="2402026"/>
            <a:ext cx="3313167" cy="692207"/>
            <a:chOff x="4970854" y="2402026"/>
            <a:chExt cx="3313167" cy="692207"/>
          </a:xfrm>
        </p:grpSpPr>
        <p:sp>
          <p:nvSpPr>
            <p:cNvPr id="35" name="椭圆 34"/>
            <p:cNvSpPr/>
            <p:nvPr/>
          </p:nvSpPr>
          <p:spPr>
            <a:xfrm>
              <a:off x="4970854" y="2494785"/>
              <a:ext cx="599448" cy="599448"/>
            </a:xfrm>
            <a:prstGeom prst="ellipse">
              <a:avLst/>
            </a:prstGeom>
            <a:gradFill>
              <a:gsLst>
                <a:gs pos="50000">
                  <a:schemeClr val="accent2"/>
                </a:gs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0" name="Freeform 17"/>
            <p:cNvSpPr>
              <a:spLocks noEditPoints="1"/>
            </p:cNvSpPr>
            <p:nvPr/>
          </p:nvSpPr>
          <p:spPr bwMode="auto">
            <a:xfrm>
              <a:off x="5110341" y="2623155"/>
              <a:ext cx="289614" cy="309707"/>
            </a:xfrm>
            <a:custGeom>
              <a:avLst/>
              <a:gdLst>
                <a:gd name="T0" fmla="*/ 224 w 593"/>
                <a:gd name="T1" fmla="*/ 394 h 633"/>
                <a:gd name="T2" fmla="*/ 213 w 593"/>
                <a:gd name="T3" fmla="*/ 358 h 633"/>
                <a:gd name="T4" fmla="*/ 259 w 593"/>
                <a:gd name="T5" fmla="*/ 173 h 633"/>
                <a:gd name="T6" fmla="*/ 307 w 593"/>
                <a:gd name="T7" fmla="*/ 323 h 633"/>
                <a:gd name="T8" fmla="*/ 367 w 593"/>
                <a:gd name="T9" fmla="*/ 149 h 633"/>
                <a:gd name="T10" fmla="*/ 234 w 593"/>
                <a:gd name="T11" fmla="*/ 296 h 633"/>
                <a:gd name="T12" fmla="*/ 223 w 593"/>
                <a:gd name="T13" fmla="*/ 315 h 633"/>
                <a:gd name="T14" fmla="*/ 304 w 593"/>
                <a:gd name="T15" fmla="*/ 363 h 633"/>
                <a:gd name="T16" fmla="*/ 391 w 593"/>
                <a:gd name="T17" fmla="*/ 127 h 633"/>
                <a:gd name="T18" fmla="*/ 395 w 593"/>
                <a:gd name="T19" fmla="*/ 81 h 633"/>
                <a:gd name="T20" fmla="*/ 391 w 593"/>
                <a:gd name="T21" fmla="*/ 127 h 633"/>
                <a:gd name="T22" fmla="*/ 463 w 593"/>
                <a:gd name="T23" fmla="*/ 149 h 633"/>
                <a:gd name="T24" fmla="*/ 417 w 593"/>
                <a:gd name="T25" fmla="*/ 154 h 633"/>
                <a:gd name="T26" fmla="*/ 338 w 593"/>
                <a:gd name="T27" fmla="*/ 107 h 633"/>
                <a:gd name="T28" fmla="*/ 319 w 593"/>
                <a:gd name="T29" fmla="*/ 65 h 633"/>
                <a:gd name="T30" fmla="*/ 338 w 593"/>
                <a:gd name="T31" fmla="*/ 107 h 633"/>
                <a:gd name="T32" fmla="*/ 261 w 593"/>
                <a:gd name="T33" fmla="*/ 79 h 633"/>
                <a:gd name="T34" fmla="*/ 266 w 593"/>
                <a:gd name="T35" fmla="*/ 125 h 633"/>
                <a:gd name="T36" fmla="*/ 435 w 593"/>
                <a:gd name="T37" fmla="*/ 226 h 633"/>
                <a:gd name="T38" fmla="*/ 477 w 593"/>
                <a:gd name="T39" fmla="*/ 207 h 633"/>
                <a:gd name="T40" fmla="*/ 435 w 593"/>
                <a:gd name="T41" fmla="*/ 226 h 633"/>
                <a:gd name="T42" fmla="*/ 218 w 593"/>
                <a:gd name="T43" fmla="*/ 324 h 633"/>
                <a:gd name="T44" fmla="*/ 206 w 593"/>
                <a:gd name="T45" fmla="*/ 344 h 633"/>
                <a:gd name="T46" fmla="*/ 288 w 593"/>
                <a:gd name="T47" fmla="*/ 391 h 633"/>
                <a:gd name="T48" fmla="*/ 216 w 593"/>
                <a:gd name="T49" fmla="*/ 633 h 633"/>
                <a:gd name="T50" fmla="*/ 231 w 593"/>
                <a:gd name="T51" fmla="*/ 37 h 633"/>
                <a:gd name="T52" fmla="*/ 564 w 593"/>
                <a:gd name="T53" fmla="*/ 180 h 633"/>
                <a:gd name="T54" fmla="*/ 569 w 593"/>
                <a:gd name="T55" fmla="*/ 276 h 633"/>
                <a:gd name="T56" fmla="*/ 586 w 593"/>
                <a:gd name="T57" fmla="*/ 396 h 633"/>
                <a:gd name="T58" fmla="*/ 565 w 593"/>
                <a:gd name="T59" fmla="*/ 498 h 633"/>
                <a:gd name="T60" fmla="*/ 442 w 593"/>
                <a:gd name="T61" fmla="*/ 526 h 633"/>
                <a:gd name="T62" fmla="*/ 216 w 593"/>
                <a:gd name="T63" fmla="*/ 633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3" h="633">
                  <a:moveTo>
                    <a:pt x="213" y="358"/>
                  </a:moveTo>
                  <a:cubicBezTo>
                    <a:pt x="207" y="371"/>
                    <a:pt x="212" y="387"/>
                    <a:pt x="224" y="394"/>
                  </a:cubicBezTo>
                  <a:cubicBezTo>
                    <a:pt x="235" y="400"/>
                    <a:pt x="248" y="398"/>
                    <a:pt x="257" y="391"/>
                  </a:cubicBezTo>
                  <a:lnTo>
                    <a:pt x="213" y="358"/>
                  </a:lnTo>
                  <a:close/>
                  <a:moveTo>
                    <a:pt x="367" y="149"/>
                  </a:moveTo>
                  <a:cubicBezTo>
                    <a:pt x="328" y="126"/>
                    <a:pt x="279" y="137"/>
                    <a:pt x="259" y="173"/>
                  </a:cubicBezTo>
                  <a:cubicBezTo>
                    <a:pt x="238" y="210"/>
                    <a:pt x="265" y="250"/>
                    <a:pt x="246" y="288"/>
                  </a:cubicBezTo>
                  <a:lnTo>
                    <a:pt x="307" y="323"/>
                  </a:lnTo>
                  <a:cubicBezTo>
                    <a:pt x="330" y="288"/>
                    <a:pt x="380" y="291"/>
                    <a:pt x="401" y="255"/>
                  </a:cubicBezTo>
                  <a:cubicBezTo>
                    <a:pt x="421" y="219"/>
                    <a:pt x="406" y="172"/>
                    <a:pt x="367" y="149"/>
                  </a:cubicBezTo>
                  <a:close/>
                  <a:moveTo>
                    <a:pt x="301" y="346"/>
                  </a:moveTo>
                  <a:lnTo>
                    <a:pt x="234" y="296"/>
                  </a:lnTo>
                  <a:cubicBezTo>
                    <a:pt x="229" y="292"/>
                    <a:pt x="223" y="293"/>
                    <a:pt x="219" y="299"/>
                  </a:cubicBezTo>
                  <a:cubicBezTo>
                    <a:pt x="216" y="304"/>
                    <a:pt x="218" y="312"/>
                    <a:pt x="223" y="315"/>
                  </a:cubicBezTo>
                  <a:lnTo>
                    <a:pt x="289" y="366"/>
                  </a:lnTo>
                  <a:cubicBezTo>
                    <a:pt x="295" y="370"/>
                    <a:pt x="301" y="368"/>
                    <a:pt x="304" y="363"/>
                  </a:cubicBezTo>
                  <a:cubicBezTo>
                    <a:pt x="307" y="357"/>
                    <a:pt x="306" y="350"/>
                    <a:pt x="301" y="346"/>
                  </a:cubicBezTo>
                  <a:close/>
                  <a:moveTo>
                    <a:pt x="391" y="127"/>
                  </a:moveTo>
                  <a:lnTo>
                    <a:pt x="412" y="90"/>
                  </a:lnTo>
                  <a:lnTo>
                    <a:pt x="395" y="81"/>
                  </a:lnTo>
                  <a:lnTo>
                    <a:pt x="374" y="117"/>
                  </a:lnTo>
                  <a:lnTo>
                    <a:pt x="391" y="127"/>
                  </a:lnTo>
                  <a:close/>
                  <a:moveTo>
                    <a:pt x="426" y="170"/>
                  </a:moveTo>
                  <a:lnTo>
                    <a:pt x="463" y="149"/>
                  </a:lnTo>
                  <a:lnTo>
                    <a:pt x="453" y="133"/>
                  </a:lnTo>
                  <a:lnTo>
                    <a:pt x="417" y="154"/>
                  </a:lnTo>
                  <a:lnTo>
                    <a:pt x="426" y="170"/>
                  </a:lnTo>
                  <a:close/>
                  <a:moveTo>
                    <a:pt x="338" y="107"/>
                  </a:moveTo>
                  <a:lnTo>
                    <a:pt x="338" y="65"/>
                  </a:lnTo>
                  <a:lnTo>
                    <a:pt x="319" y="65"/>
                  </a:lnTo>
                  <a:lnTo>
                    <a:pt x="319" y="107"/>
                  </a:lnTo>
                  <a:lnTo>
                    <a:pt x="338" y="107"/>
                  </a:lnTo>
                  <a:close/>
                  <a:moveTo>
                    <a:pt x="282" y="116"/>
                  </a:moveTo>
                  <a:lnTo>
                    <a:pt x="261" y="79"/>
                  </a:lnTo>
                  <a:lnTo>
                    <a:pt x="245" y="89"/>
                  </a:lnTo>
                  <a:lnTo>
                    <a:pt x="266" y="125"/>
                  </a:lnTo>
                  <a:lnTo>
                    <a:pt x="282" y="116"/>
                  </a:lnTo>
                  <a:close/>
                  <a:moveTo>
                    <a:pt x="435" y="226"/>
                  </a:moveTo>
                  <a:lnTo>
                    <a:pt x="477" y="226"/>
                  </a:lnTo>
                  <a:lnTo>
                    <a:pt x="477" y="207"/>
                  </a:lnTo>
                  <a:lnTo>
                    <a:pt x="436" y="207"/>
                  </a:lnTo>
                  <a:lnTo>
                    <a:pt x="435" y="226"/>
                  </a:lnTo>
                  <a:close/>
                  <a:moveTo>
                    <a:pt x="284" y="375"/>
                  </a:moveTo>
                  <a:lnTo>
                    <a:pt x="218" y="324"/>
                  </a:lnTo>
                  <a:cubicBezTo>
                    <a:pt x="213" y="320"/>
                    <a:pt x="206" y="322"/>
                    <a:pt x="203" y="327"/>
                  </a:cubicBezTo>
                  <a:cubicBezTo>
                    <a:pt x="200" y="333"/>
                    <a:pt x="201" y="340"/>
                    <a:pt x="206" y="344"/>
                  </a:cubicBezTo>
                  <a:lnTo>
                    <a:pt x="273" y="394"/>
                  </a:lnTo>
                  <a:cubicBezTo>
                    <a:pt x="278" y="398"/>
                    <a:pt x="285" y="397"/>
                    <a:pt x="288" y="391"/>
                  </a:cubicBezTo>
                  <a:cubicBezTo>
                    <a:pt x="291" y="386"/>
                    <a:pt x="289" y="378"/>
                    <a:pt x="284" y="375"/>
                  </a:cubicBezTo>
                  <a:close/>
                  <a:moveTo>
                    <a:pt x="216" y="633"/>
                  </a:moveTo>
                  <a:cubicBezTo>
                    <a:pt x="223" y="583"/>
                    <a:pt x="223" y="530"/>
                    <a:pt x="210" y="483"/>
                  </a:cubicBezTo>
                  <a:cubicBezTo>
                    <a:pt x="0" y="365"/>
                    <a:pt x="55" y="92"/>
                    <a:pt x="231" y="37"/>
                  </a:cubicBezTo>
                  <a:cubicBezTo>
                    <a:pt x="324" y="0"/>
                    <a:pt x="450" y="22"/>
                    <a:pt x="533" y="105"/>
                  </a:cubicBezTo>
                  <a:cubicBezTo>
                    <a:pt x="593" y="165"/>
                    <a:pt x="564" y="180"/>
                    <a:pt x="564" y="180"/>
                  </a:cubicBezTo>
                  <a:lnTo>
                    <a:pt x="551" y="187"/>
                  </a:lnTo>
                  <a:cubicBezTo>
                    <a:pt x="558" y="216"/>
                    <a:pt x="571" y="268"/>
                    <a:pt x="569" y="276"/>
                  </a:cubicBezTo>
                  <a:cubicBezTo>
                    <a:pt x="567" y="285"/>
                    <a:pt x="556" y="295"/>
                    <a:pt x="556" y="295"/>
                  </a:cubicBezTo>
                  <a:lnTo>
                    <a:pt x="586" y="396"/>
                  </a:lnTo>
                  <a:lnTo>
                    <a:pt x="559" y="407"/>
                  </a:lnTo>
                  <a:cubicBezTo>
                    <a:pt x="565" y="439"/>
                    <a:pt x="568" y="466"/>
                    <a:pt x="565" y="498"/>
                  </a:cubicBezTo>
                  <a:cubicBezTo>
                    <a:pt x="565" y="503"/>
                    <a:pt x="547" y="519"/>
                    <a:pt x="532" y="520"/>
                  </a:cubicBezTo>
                  <a:lnTo>
                    <a:pt x="442" y="526"/>
                  </a:lnTo>
                  <a:lnTo>
                    <a:pt x="448" y="633"/>
                  </a:lnTo>
                  <a:lnTo>
                    <a:pt x="216" y="633"/>
                  </a:lnTo>
                  <a:close/>
                </a:path>
              </a:pathLst>
            </a:custGeom>
            <a:solidFill>
              <a:srgbClr val="1B1C2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601774" y="2402026"/>
              <a:ext cx="2682247" cy="515939"/>
              <a:chOff x="657222" y="1494198"/>
              <a:chExt cx="3576329" cy="687916"/>
            </a:xfrm>
          </p:grpSpPr>
          <p:sp>
            <p:nvSpPr>
              <p:cNvPr id="38" name="TextBox 145"/>
              <p:cNvSpPr txBox="1"/>
              <p:nvPr/>
            </p:nvSpPr>
            <p:spPr>
              <a:xfrm>
                <a:off x="657222" y="1800268"/>
                <a:ext cx="3576329" cy="381846"/>
              </a:xfrm>
              <a:prstGeom prst="rect">
                <a:avLst/>
              </a:prstGeom>
              <a:noFill/>
            </p:spPr>
            <p:txBody>
              <a:bodyPr wrap="square" lIns="121908" tIns="60953" rIns="121908" bIns="60953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0000">
                          <a:srgbClr val="F4DEBE"/>
                        </a:gs>
                        <a:gs pos="0">
                          <a:srgbClr val="D9A96A"/>
                        </a:gs>
                        <a:gs pos="100000">
                          <a:srgbClr val="F5E3C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rPr>
                  <a:t>职工是否准时</a:t>
                </a: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0000">
                          <a:srgbClr val="F4DEBE"/>
                        </a:gs>
                        <a:gs pos="0">
                          <a:srgbClr val="D9A96A"/>
                        </a:gs>
                        <a:gs pos="100000">
                          <a:srgbClr val="F5E3C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rPr>
                  <a:t>参与会议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42" name="TextBox 148"/>
              <p:cNvSpPr txBox="1"/>
              <p:nvPr/>
            </p:nvSpPr>
            <p:spPr>
              <a:xfrm>
                <a:off x="657222" y="1494198"/>
                <a:ext cx="2589134" cy="331046"/>
              </a:xfrm>
              <a:prstGeom prst="rect">
                <a:avLst/>
              </a:prstGeom>
              <a:noFill/>
            </p:spPr>
            <p:txBody>
              <a:bodyPr wrap="square" lIns="121908" tIns="0" rIns="121908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35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0000">
                          <a:srgbClr val="F4DEBE"/>
                        </a:gs>
                        <a:gs pos="0">
                          <a:srgbClr val="D9A96A"/>
                        </a:gs>
                        <a:gs pos="100000">
                          <a:srgbClr val="F5E3C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rPr>
                  <a:t>会议到场</a:t>
                </a: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988609" y="3404150"/>
            <a:ext cx="3295412" cy="653172"/>
            <a:chOff x="4988609" y="3404150"/>
            <a:chExt cx="3295412" cy="653172"/>
          </a:xfrm>
        </p:grpSpPr>
        <p:sp>
          <p:nvSpPr>
            <p:cNvPr id="37" name="椭圆 36"/>
            <p:cNvSpPr/>
            <p:nvPr/>
          </p:nvSpPr>
          <p:spPr>
            <a:xfrm>
              <a:off x="4988609" y="3457874"/>
              <a:ext cx="599448" cy="599448"/>
            </a:xfrm>
            <a:prstGeom prst="ellipse">
              <a:avLst/>
            </a:prstGeom>
            <a:gradFill>
              <a:gsLst>
                <a:gs pos="50000">
                  <a:schemeClr val="accent2"/>
                </a:gs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1" name="Freeform 19"/>
            <p:cNvSpPr>
              <a:spLocks noEditPoints="1"/>
            </p:cNvSpPr>
            <p:nvPr/>
          </p:nvSpPr>
          <p:spPr bwMode="auto">
            <a:xfrm>
              <a:off x="5140570" y="3617672"/>
              <a:ext cx="295526" cy="279852"/>
            </a:xfrm>
            <a:custGeom>
              <a:avLst/>
              <a:gdLst>
                <a:gd name="T0" fmla="*/ 522 w 638"/>
                <a:gd name="T1" fmla="*/ 59 h 603"/>
                <a:gd name="T2" fmla="*/ 520 w 638"/>
                <a:gd name="T3" fmla="*/ 186 h 603"/>
                <a:gd name="T4" fmla="*/ 301 w 638"/>
                <a:gd name="T5" fmla="*/ 186 h 603"/>
                <a:gd name="T6" fmla="*/ 299 w 638"/>
                <a:gd name="T7" fmla="*/ 129 h 603"/>
                <a:gd name="T8" fmla="*/ 299 w 638"/>
                <a:gd name="T9" fmla="*/ 119 h 603"/>
                <a:gd name="T10" fmla="*/ 301 w 638"/>
                <a:gd name="T11" fmla="*/ 54 h 603"/>
                <a:gd name="T12" fmla="*/ 305 w 638"/>
                <a:gd name="T13" fmla="*/ 27 h 603"/>
                <a:gd name="T14" fmla="*/ 273 w 638"/>
                <a:gd name="T15" fmla="*/ 59 h 603"/>
                <a:gd name="T16" fmla="*/ 263 w 638"/>
                <a:gd name="T17" fmla="*/ 113 h 603"/>
                <a:gd name="T18" fmla="*/ 111 w 638"/>
                <a:gd name="T19" fmla="*/ 94 h 603"/>
                <a:gd name="T20" fmla="*/ 112 w 638"/>
                <a:gd name="T21" fmla="*/ 207 h 603"/>
                <a:gd name="T22" fmla="*/ 117 w 638"/>
                <a:gd name="T23" fmla="*/ 207 h 603"/>
                <a:gd name="T24" fmla="*/ 148 w 638"/>
                <a:gd name="T25" fmla="*/ 339 h 603"/>
                <a:gd name="T26" fmla="*/ 155 w 638"/>
                <a:gd name="T27" fmla="*/ 339 h 603"/>
                <a:gd name="T28" fmla="*/ 185 w 638"/>
                <a:gd name="T29" fmla="*/ 223 h 603"/>
                <a:gd name="T30" fmla="*/ 185 w 638"/>
                <a:gd name="T31" fmla="*/ 127 h 603"/>
                <a:gd name="T32" fmla="*/ 263 w 638"/>
                <a:gd name="T33" fmla="*/ 136 h 603"/>
                <a:gd name="T34" fmla="*/ 282 w 638"/>
                <a:gd name="T35" fmla="*/ 204 h 603"/>
                <a:gd name="T36" fmla="*/ 305 w 638"/>
                <a:gd name="T37" fmla="*/ 214 h 603"/>
                <a:gd name="T38" fmla="*/ 539 w 638"/>
                <a:gd name="T39" fmla="*/ 204 h 603"/>
                <a:gd name="T40" fmla="*/ 539 w 638"/>
                <a:gd name="T41" fmla="*/ 36 h 603"/>
                <a:gd name="T42" fmla="*/ 520 w 638"/>
                <a:gd name="T43" fmla="*/ 221 h 603"/>
                <a:gd name="T44" fmla="*/ 523 w 638"/>
                <a:gd name="T45" fmla="*/ 341 h 603"/>
                <a:gd name="T46" fmla="*/ 367 w 638"/>
                <a:gd name="T47" fmla="*/ 249 h 603"/>
                <a:gd name="T48" fmla="*/ 334 w 638"/>
                <a:gd name="T49" fmla="*/ 249 h 603"/>
                <a:gd name="T50" fmla="*/ 520 w 638"/>
                <a:gd name="T51" fmla="*/ 221 h 603"/>
                <a:gd name="T52" fmla="*/ 158 w 638"/>
                <a:gd name="T53" fmla="*/ 438 h 603"/>
                <a:gd name="T54" fmla="*/ 113 w 638"/>
                <a:gd name="T55" fmla="*/ 373 h 603"/>
                <a:gd name="T56" fmla="*/ 361 w 638"/>
                <a:gd name="T57" fmla="*/ 438 h 603"/>
                <a:gd name="T58" fmla="*/ 316 w 638"/>
                <a:gd name="T59" fmla="*/ 373 h 603"/>
                <a:gd name="T60" fmla="*/ 567 w 638"/>
                <a:gd name="T61" fmla="*/ 438 h 603"/>
                <a:gd name="T62" fmla="*/ 522 w 638"/>
                <a:gd name="T63" fmla="*/ 373 h 603"/>
                <a:gd name="T64" fmla="*/ 200 w 638"/>
                <a:gd name="T65" fmla="*/ 487 h 603"/>
                <a:gd name="T66" fmla="*/ 221 w 638"/>
                <a:gd name="T67" fmla="*/ 527 h 603"/>
                <a:gd name="T68" fmla="*/ 265 w 638"/>
                <a:gd name="T69" fmla="*/ 448 h 603"/>
                <a:gd name="T70" fmla="*/ 403 w 638"/>
                <a:gd name="T71" fmla="*/ 527 h 603"/>
                <a:gd name="T72" fmla="*/ 433 w 638"/>
                <a:gd name="T73" fmla="*/ 527 h 603"/>
                <a:gd name="T74" fmla="*/ 570 w 638"/>
                <a:gd name="T75" fmla="*/ 448 h 603"/>
                <a:gd name="T76" fmla="*/ 614 w 638"/>
                <a:gd name="T77" fmla="*/ 527 h 603"/>
                <a:gd name="T78" fmla="*/ 638 w 638"/>
                <a:gd name="T79" fmla="*/ 549 h 603"/>
                <a:gd name="T80" fmla="*/ 608 w 638"/>
                <a:gd name="T81" fmla="*/ 549 h 603"/>
                <a:gd name="T82" fmla="*/ 433 w 638"/>
                <a:gd name="T83" fmla="*/ 549 h 603"/>
                <a:gd name="T84" fmla="*/ 403 w 638"/>
                <a:gd name="T85" fmla="*/ 549 h 603"/>
                <a:gd name="T86" fmla="*/ 227 w 638"/>
                <a:gd name="T87" fmla="*/ 549 h 603"/>
                <a:gd name="T88" fmla="*/ 200 w 638"/>
                <a:gd name="T89" fmla="*/ 549 h 603"/>
                <a:gd name="T90" fmla="*/ 24 w 638"/>
                <a:gd name="T91" fmla="*/ 549 h 603"/>
                <a:gd name="T92" fmla="*/ 24 w 638"/>
                <a:gd name="T93" fmla="*/ 527 h 603"/>
                <a:gd name="T94" fmla="*/ 152 w 638"/>
                <a:gd name="T95" fmla="*/ 0 h 603"/>
                <a:gd name="T96" fmla="*/ 108 w 638"/>
                <a:gd name="T97" fmla="*/ 44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38" h="603">
                  <a:moveTo>
                    <a:pt x="516" y="53"/>
                  </a:moveTo>
                  <a:cubicBezTo>
                    <a:pt x="517" y="53"/>
                    <a:pt x="519" y="53"/>
                    <a:pt x="520" y="54"/>
                  </a:cubicBezTo>
                  <a:cubicBezTo>
                    <a:pt x="522" y="56"/>
                    <a:pt x="522" y="57"/>
                    <a:pt x="522" y="59"/>
                  </a:cubicBezTo>
                  <a:lnTo>
                    <a:pt x="522" y="181"/>
                  </a:lnTo>
                  <a:cubicBezTo>
                    <a:pt x="522" y="183"/>
                    <a:pt x="522" y="185"/>
                    <a:pt x="520" y="186"/>
                  </a:cubicBezTo>
                  <a:lnTo>
                    <a:pt x="520" y="186"/>
                  </a:lnTo>
                  <a:cubicBezTo>
                    <a:pt x="519" y="187"/>
                    <a:pt x="517" y="188"/>
                    <a:pt x="516" y="188"/>
                  </a:cubicBezTo>
                  <a:lnTo>
                    <a:pt x="305" y="188"/>
                  </a:lnTo>
                  <a:cubicBezTo>
                    <a:pt x="303" y="188"/>
                    <a:pt x="302" y="187"/>
                    <a:pt x="301" y="186"/>
                  </a:cubicBezTo>
                  <a:lnTo>
                    <a:pt x="300" y="186"/>
                  </a:lnTo>
                  <a:cubicBezTo>
                    <a:pt x="299" y="185"/>
                    <a:pt x="299" y="183"/>
                    <a:pt x="299" y="181"/>
                  </a:cubicBezTo>
                  <a:lnTo>
                    <a:pt x="299" y="129"/>
                  </a:lnTo>
                  <a:lnTo>
                    <a:pt x="403" y="107"/>
                  </a:lnTo>
                  <a:lnTo>
                    <a:pt x="403" y="105"/>
                  </a:lnTo>
                  <a:lnTo>
                    <a:pt x="299" y="119"/>
                  </a:lnTo>
                  <a:lnTo>
                    <a:pt x="299" y="59"/>
                  </a:lnTo>
                  <a:cubicBezTo>
                    <a:pt x="299" y="57"/>
                    <a:pt x="299" y="56"/>
                    <a:pt x="300" y="54"/>
                  </a:cubicBezTo>
                  <a:lnTo>
                    <a:pt x="301" y="54"/>
                  </a:lnTo>
                  <a:cubicBezTo>
                    <a:pt x="302" y="53"/>
                    <a:pt x="303" y="53"/>
                    <a:pt x="305" y="53"/>
                  </a:cubicBezTo>
                  <a:lnTo>
                    <a:pt x="516" y="53"/>
                  </a:lnTo>
                  <a:close/>
                  <a:moveTo>
                    <a:pt x="305" y="27"/>
                  </a:moveTo>
                  <a:cubicBezTo>
                    <a:pt x="296" y="27"/>
                    <a:pt x="288" y="30"/>
                    <a:pt x="282" y="36"/>
                  </a:cubicBezTo>
                  <a:lnTo>
                    <a:pt x="282" y="36"/>
                  </a:lnTo>
                  <a:cubicBezTo>
                    <a:pt x="276" y="42"/>
                    <a:pt x="273" y="50"/>
                    <a:pt x="273" y="59"/>
                  </a:cubicBezTo>
                  <a:lnTo>
                    <a:pt x="273" y="122"/>
                  </a:lnTo>
                  <a:lnTo>
                    <a:pt x="263" y="124"/>
                  </a:lnTo>
                  <a:lnTo>
                    <a:pt x="263" y="113"/>
                  </a:lnTo>
                  <a:lnTo>
                    <a:pt x="217" y="113"/>
                  </a:lnTo>
                  <a:lnTo>
                    <a:pt x="185" y="94"/>
                  </a:lnTo>
                  <a:lnTo>
                    <a:pt x="111" y="94"/>
                  </a:lnTo>
                  <a:cubicBezTo>
                    <a:pt x="96" y="94"/>
                    <a:pt x="84" y="106"/>
                    <a:pt x="84" y="121"/>
                  </a:cubicBezTo>
                  <a:lnTo>
                    <a:pt x="84" y="207"/>
                  </a:lnTo>
                  <a:lnTo>
                    <a:pt x="112" y="207"/>
                  </a:lnTo>
                  <a:lnTo>
                    <a:pt x="112" y="144"/>
                  </a:lnTo>
                  <a:lnTo>
                    <a:pt x="117" y="144"/>
                  </a:lnTo>
                  <a:lnTo>
                    <a:pt x="117" y="207"/>
                  </a:lnTo>
                  <a:lnTo>
                    <a:pt x="117" y="223"/>
                  </a:lnTo>
                  <a:lnTo>
                    <a:pt x="117" y="339"/>
                  </a:lnTo>
                  <a:lnTo>
                    <a:pt x="148" y="339"/>
                  </a:lnTo>
                  <a:lnTo>
                    <a:pt x="148" y="243"/>
                  </a:lnTo>
                  <a:lnTo>
                    <a:pt x="155" y="243"/>
                  </a:lnTo>
                  <a:lnTo>
                    <a:pt x="155" y="339"/>
                  </a:lnTo>
                  <a:lnTo>
                    <a:pt x="185" y="339"/>
                  </a:lnTo>
                  <a:lnTo>
                    <a:pt x="185" y="322"/>
                  </a:lnTo>
                  <a:lnTo>
                    <a:pt x="185" y="223"/>
                  </a:lnTo>
                  <a:lnTo>
                    <a:pt x="185" y="207"/>
                  </a:lnTo>
                  <a:lnTo>
                    <a:pt x="185" y="144"/>
                  </a:lnTo>
                  <a:lnTo>
                    <a:pt x="185" y="127"/>
                  </a:lnTo>
                  <a:lnTo>
                    <a:pt x="217" y="144"/>
                  </a:lnTo>
                  <a:lnTo>
                    <a:pt x="263" y="144"/>
                  </a:lnTo>
                  <a:lnTo>
                    <a:pt x="263" y="136"/>
                  </a:lnTo>
                  <a:lnTo>
                    <a:pt x="273" y="134"/>
                  </a:lnTo>
                  <a:lnTo>
                    <a:pt x="273" y="181"/>
                  </a:lnTo>
                  <a:cubicBezTo>
                    <a:pt x="273" y="190"/>
                    <a:pt x="276" y="198"/>
                    <a:pt x="282" y="204"/>
                  </a:cubicBezTo>
                  <a:lnTo>
                    <a:pt x="282" y="204"/>
                  </a:lnTo>
                  <a:lnTo>
                    <a:pt x="282" y="204"/>
                  </a:lnTo>
                  <a:cubicBezTo>
                    <a:pt x="288" y="210"/>
                    <a:pt x="296" y="214"/>
                    <a:pt x="305" y="214"/>
                  </a:cubicBezTo>
                  <a:lnTo>
                    <a:pt x="516" y="214"/>
                  </a:lnTo>
                  <a:cubicBezTo>
                    <a:pt x="525" y="214"/>
                    <a:pt x="533" y="210"/>
                    <a:pt x="539" y="204"/>
                  </a:cubicBezTo>
                  <a:lnTo>
                    <a:pt x="539" y="204"/>
                  </a:lnTo>
                  <a:cubicBezTo>
                    <a:pt x="545" y="198"/>
                    <a:pt x="548" y="190"/>
                    <a:pt x="548" y="181"/>
                  </a:cubicBezTo>
                  <a:lnTo>
                    <a:pt x="548" y="59"/>
                  </a:lnTo>
                  <a:cubicBezTo>
                    <a:pt x="548" y="50"/>
                    <a:pt x="545" y="42"/>
                    <a:pt x="539" y="36"/>
                  </a:cubicBezTo>
                  <a:cubicBezTo>
                    <a:pt x="533" y="30"/>
                    <a:pt x="525" y="27"/>
                    <a:pt x="516" y="27"/>
                  </a:cubicBezTo>
                  <a:lnTo>
                    <a:pt x="305" y="27"/>
                  </a:lnTo>
                  <a:close/>
                  <a:moveTo>
                    <a:pt x="520" y="221"/>
                  </a:moveTo>
                  <a:lnTo>
                    <a:pt x="520" y="249"/>
                  </a:lnTo>
                  <a:lnTo>
                    <a:pt x="497" y="249"/>
                  </a:lnTo>
                  <a:lnTo>
                    <a:pt x="523" y="341"/>
                  </a:lnTo>
                  <a:lnTo>
                    <a:pt x="490" y="341"/>
                  </a:lnTo>
                  <a:lnTo>
                    <a:pt x="464" y="249"/>
                  </a:lnTo>
                  <a:lnTo>
                    <a:pt x="367" y="249"/>
                  </a:lnTo>
                  <a:lnTo>
                    <a:pt x="341" y="341"/>
                  </a:lnTo>
                  <a:lnTo>
                    <a:pt x="308" y="341"/>
                  </a:lnTo>
                  <a:lnTo>
                    <a:pt x="334" y="249"/>
                  </a:lnTo>
                  <a:lnTo>
                    <a:pt x="306" y="249"/>
                  </a:lnTo>
                  <a:lnTo>
                    <a:pt x="306" y="221"/>
                  </a:lnTo>
                  <a:lnTo>
                    <a:pt x="520" y="221"/>
                  </a:lnTo>
                  <a:close/>
                  <a:moveTo>
                    <a:pt x="113" y="373"/>
                  </a:moveTo>
                  <a:cubicBezTo>
                    <a:pt x="139" y="373"/>
                    <a:pt x="161" y="394"/>
                    <a:pt x="161" y="421"/>
                  </a:cubicBezTo>
                  <a:cubicBezTo>
                    <a:pt x="161" y="427"/>
                    <a:pt x="160" y="433"/>
                    <a:pt x="158" y="438"/>
                  </a:cubicBezTo>
                  <a:lnTo>
                    <a:pt x="68" y="438"/>
                  </a:lnTo>
                  <a:cubicBezTo>
                    <a:pt x="66" y="433"/>
                    <a:pt x="65" y="427"/>
                    <a:pt x="65" y="421"/>
                  </a:cubicBezTo>
                  <a:cubicBezTo>
                    <a:pt x="65" y="394"/>
                    <a:pt x="86" y="373"/>
                    <a:pt x="113" y="373"/>
                  </a:cubicBezTo>
                  <a:close/>
                  <a:moveTo>
                    <a:pt x="316" y="373"/>
                  </a:moveTo>
                  <a:cubicBezTo>
                    <a:pt x="342" y="373"/>
                    <a:pt x="364" y="394"/>
                    <a:pt x="364" y="421"/>
                  </a:cubicBezTo>
                  <a:cubicBezTo>
                    <a:pt x="364" y="427"/>
                    <a:pt x="363" y="433"/>
                    <a:pt x="361" y="438"/>
                  </a:cubicBezTo>
                  <a:lnTo>
                    <a:pt x="271" y="438"/>
                  </a:lnTo>
                  <a:cubicBezTo>
                    <a:pt x="269" y="433"/>
                    <a:pt x="268" y="427"/>
                    <a:pt x="268" y="421"/>
                  </a:cubicBezTo>
                  <a:cubicBezTo>
                    <a:pt x="268" y="394"/>
                    <a:pt x="289" y="373"/>
                    <a:pt x="316" y="373"/>
                  </a:cubicBezTo>
                  <a:close/>
                  <a:moveTo>
                    <a:pt x="522" y="373"/>
                  </a:moveTo>
                  <a:cubicBezTo>
                    <a:pt x="548" y="373"/>
                    <a:pt x="570" y="394"/>
                    <a:pt x="570" y="421"/>
                  </a:cubicBezTo>
                  <a:cubicBezTo>
                    <a:pt x="570" y="427"/>
                    <a:pt x="569" y="433"/>
                    <a:pt x="567" y="438"/>
                  </a:cubicBezTo>
                  <a:lnTo>
                    <a:pt x="477" y="438"/>
                  </a:lnTo>
                  <a:cubicBezTo>
                    <a:pt x="475" y="433"/>
                    <a:pt x="474" y="427"/>
                    <a:pt x="474" y="421"/>
                  </a:cubicBezTo>
                  <a:cubicBezTo>
                    <a:pt x="474" y="394"/>
                    <a:pt x="495" y="373"/>
                    <a:pt x="522" y="373"/>
                  </a:cubicBezTo>
                  <a:close/>
                  <a:moveTo>
                    <a:pt x="62" y="448"/>
                  </a:moveTo>
                  <a:lnTo>
                    <a:pt x="161" y="448"/>
                  </a:lnTo>
                  <a:cubicBezTo>
                    <a:pt x="182" y="448"/>
                    <a:pt x="200" y="466"/>
                    <a:pt x="200" y="487"/>
                  </a:cubicBezTo>
                  <a:lnTo>
                    <a:pt x="200" y="527"/>
                  </a:lnTo>
                  <a:lnTo>
                    <a:pt x="203" y="527"/>
                  </a:lnTo>
                  <a:lnTo>
                    <a:pt x="221" y="527"/>
                  </a:lnTo>
                  <a:lnTo>
                    <a:pt x="227" y="527"/>
                  </a:lnTo>
                  <a:lnTo>
                    <a:pt x="227" y="487"/>
                  </a:lnTo>
                  <a:cubicBezTo>
                    <a:pt x="227" y="466"/>
                    <a:pt x="244" y="448"/>
                    <a:pt x="265" y="448"/>
                  </a:cubicBezTo>
                  <a:lnTo>
                    <a:pt x="364" y="448"/>
                  </a:lnTo>
                  <a:cubicBezTo>
                    <a:pt x="385" y="448"/>
                    <a:pt x="403" y="466"/>
                    <a:pt x="403" y="487"/>
                  </a:cubicBezTo>
                  <a:lnTo>
                    <a:pt x="403" y="527"/>
                  </a:lnTo>
                  <a:lnTo>
                    <a:pt x="409" y="527"/>
                  </a:lnTo>
                  <a:lnTo>
                    <a:pt x="424" y="527"/>
                  </a:lnTo>
                  <a:lnTo>
                    <a:pt x="433" y="527"/>
                  </a:lnTo>
                  <a:lnTo>
                    <a:pt x="433" y="487"/>
                  </a:lnTo>
                  <a:cubicBezTo>
                    <a:pt x="433" y="466"/>
                    <a:pt x="450" y="448"/>
                    <a:pt x="471" y="448"/>
                  </a:cubicBezTo>
                  <a:lnTo>
                    <a:pt x="570" y="448"/>
                  </a:lnTo>
                  <a:cubicBezTo>
                    <a:pt x="591" y="448"/>
                    <a:pt x="608" y="466"/>
                    <a:pt x="608" y="487"/>
                  </a:cubicBezTo>
                  <a:lnTo>
                    <a:pt x="608" y="527"/>
                  </a:lnTo>
                  <a:lnTo>
                    <a:pt x="614" y="527"/>
                  </a:lnTo>
                  <a:lnTo>
                    <a:pt x="630" y="527"/>
                  </a:lnTo>
                  <a:lnTo>
                    <a:pt x="638" y="527"/>
                  </a:lnTo>
                  <a:lnTo>
                    <a:pt x="638" y="549"/>
                  </a:lnTo>
                  <a:lnTo>
                    <a:pt x="630" y="549"/>
                  </a:lnTo>
                  <a:lnTo>
                    <a:pt x="614" y="549"/>
                  </a:lnTo>
                  <a:lnTo>
                    <a:pt x="608" y="549"/>
                  </a:lnTo>
                  <a:lnTo>
                    <a:pt x="608" y="603"/>
                  </a:lnTo>
                  <a:lnTo>
                    <a:pt x="433" y="603"/>
                  </a:lnTo>
                  <a:lnTo>
                    <a:pt x="433" y="549"/>
                  </a:lnTo>
                  <a:lnTo>
                    <a:pt x="424" y="549"/>
                  </a:lnTo>
                  <a:lnTo>
                    <a:pt x="409" y="549"/>
                  </a:lnTo>
                  <a:lnTo>
                    <a:pt x="403" y="549"/>
                  </a:lnTo>
                  <a:lnTo>
                    <a:pt x="403" y="603"/>
                  </a:lnTo>
                  <a:lnTo>
                    <a:pt x="227" y="603"/>
                  </a:lnTo>
                  <a:lnTo>
                    <a:pt x="227" y="549"/>
                  </a:lnTo>
                  <a:lnTo>
                    <a:pt x="221" y="549"/>
                  </a:lnTo>
                  <a:lnTo>
                    <a:pt x="203" y="549"/>
                  </a:lnTo>
                  <a:lnTo>
                    <a:pt x="200" y="549"/>
                  </a:lnTo>
                  <a:lnTo>
                    <a:pt x="200" y="603"/>
                  </a:lnTo>
                  <a:lnTo>
                    <a:pt x="24" y="603"/>
                  </a:lnTo>
                  <a:lnTo>
                    <a:pt x="24" y="549"/>
                  </a:lnTo>
                  <a:lnTo>
                    <a:pt x="0" y="549"/>
                  </a:lnTo>
                  <a:lnTo>
                    <a:pt x="0" y="527"/>
                  </a:lnTo>
                  <a:lnTo>
                    <a:pt x="24" y="527"/>
                  </a:lnTo>
                  <a:lnTo>
                    <a:pt x="24" y="487"/>
                  </a:lnTo>
                  <a:cubicBezTo>
                    <a:pt x="24" y="466"/>
                    <a:pt x="41" y="448"/>
                    <a:pt x="62" y="448"/>
                  </a:cubicBezTo>
                  <a:close/>
                  <a:moveTo>
                    <a:pt x="152" y="0"/>
                  </a:moveTo>
                  <a:cubicBezTo>
                    <a:pt x="176" y="0"/>
                    <a:pt x="196" y="20"/>
                    <a:pt x="196" y="44"/>
                  </a:cubicBezTo>
                  <a:cubicBezTo>
                    <a:pt x="196" y="69"/>
                    <a:pt x="176" y="88"/>
                    <a:pt x="152" y="88"/>
                  </a:cubicBezTo>
                  <a:cubicBezTo>
                    <a:pt x="127" y="88"/>
                    <a:pt x="108" y="69"/>
                    <a:pt x="108" y="44"/>
                  </a:cubicBezTo>
                  <a:cubicBezTo>
                    <a:pt x="108" y="20"/>
                    <a:pt x="127" y="0"/>
                    <a:pt x="152" y="0"/>
                  </a:cubicBezTo>
                  <a:close/>
                </a:path>
              </a:pathLst>
            </a:custGeom>
            <a:solidFill>
              <a:srgbClr val="1B1C2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5601774" y="3404150"/>
              <a:ext cx="2682247" cy="515939"/>
              <a:chOff x="657222" y="1494198"/>
              <a:chExt cx="3576329" cy="687916"/>
            </a:xfrm>
          </p:grpSpPr>
          <p:sp>
            <p:nvSpPr>
              <p:cNvPr id="44" name="TextBox 145"/>
              <p:cNvSpPr txBox="1"/>
              <p:nvPr/>
            </p:nvSpPr>
            <p:spPr>
              <a:xfrm>
                <a:off x="657222" y="1800268"/>
                <a:ext cx="3576329" cy="381846"/>
              </a:xfrm>
              <a:prstGeom prst="rect">
                <a:avLst/>
              </a:prstGeom>
              <a:noFill/>
            </p:spPr>
            <p:txBody>
              <a:bodyPr wrap="square" lIns="121908" tIns="60953" rIns="121908" bIns="60953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0000">
                          <a:srgbClr val="F4DEBE"/>
                        </a:gs>
                        <a:gs pos="0">
                          <a:srgbClr val="D9A96A"/>
                        </a:gs>
                        <a:gs pos="100000">
                          <a:srgbClr val="F5E3C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rPr>
                  <a:t>部分的限时限量的工作，有助于</a:t>
                </a: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0000">
                          <a:srgbClr val="F4DEBE"/>
                        </a:gs>
                        <a:gs pos="0">
                          <a:srgbClr val="D9A96A"/>
                        </a:gs>
                        <a:gs pos="100000">
                          <a:srgbClr val="F5E3C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rPr>
                  <a:t>提升效率</a:t>
                </a: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TextBox 148"/>
              <p:cNvSpPr txBox="1"/>
              <p:nvPr/>
            </p:nvSpPr>
            <p:spPr>
              <a:xfrm>
                <a:off x="657222" y="1494198"/>
                <a:ext cx="2589134" cy="331046"/>
              </a:xfrm>
              <a:prstGeom prst="rect">
                <a:avLst/>
              </a:prstGeom>
              <a:noFill/>
            </p:spPr>
            <p:txBody>
              <a:bodyPr wrap="square" lIns="121908" tIns="0" rIns="121908" bIns="0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35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0000">
                          <a:srgbClr val="F4DEBE"/>
                        </a:gs>
                        <a:gs pos="0">
                          <a:srgbClr val="D9A96A"/>
                        </a:gs>
                        <a:gs pos="100000">
                          <a:srgbClr val="F5E3C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rPr>
                  <a:t>限时工作需求</a:t>
                </a:r>
                <a:endParaRPr kumimoji="0" lang="zh-CN" altLang="en-US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589789" y="1309572"/>
            <a:ext cx="4005596" cy="3422418"/>
            <a:chOff x="786384" y="1746096"/>
            <a:chExt cx="5340795" cy="4563224"/>
          </a:xfrm>
        </p:grpSpPr>
        <p:pic>
          <p:nvPicPr>
            <p:cNvPr id="30" name="Picture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84" y="1746096"/>
              <a:ext cx="5340795" cy="4563224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069848" y="1993392"/>
              <a:ext cx="4788000" cy="30240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25" name="文本框 48"/>
          <p:cNvSpPr txBox="1">
            <a:spLocks noChangeArrowheads="1"/>
          </p:cNvSpPr>
          <p:nvPr/>
        </p:nvSpPr>
        <p:spPr bwMode="auto">
          <a:xfrm>
            <a:off x="1043608" y="267494"/>
            <a:ext cx="1416050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企业市场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23528" y="298362"/>
            <a:ext cx="561270" cy="561270"/>
            <a:chOff x="1054223" y="1716252"/>
            <a:chExt cx="855498" cy="855498"/>
          </a:xfrm>
        </p:grpSpPr>
        <p:sp>
          <p:nvSpPr>
            <p:cNvPr id="31" name="圆角矩形 30"/>
            <p:cNvSpPr/>
            <p:nvPr/>
          </p:nvSpPr>
          <p:spPr>
            <a:xfrm>
              <a:off x="1054223" y="1716252"/>
              <a:ext cx="855498" cy="855498"/>
            </a:xfrm>
            <a:prstGeom prst="roundRect">
              <a:avLst/>
            </a:prstGeom>
            <a:noFill/>
            <a:ln w="9525">
              <a:gradFill>
                <a:gsLst>
                  <a:gs pos="50000">
                    <a:schemeClr val="accent2"/>
                  </a:gs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>
              <a:grpSpLocks noChangeAspect="1"/>
            </p:cNvGrpSpPr>
            <p:nvPr/>
          </p:nvGrpSpPr>
          <p:grpSpPr>
            <a:xfrm>
              <a:off x="1217633" y="1908582"/>
              <a:ext cx="534522" cy="515381"/>
              <a:chOff x="7019925" y="5499100"/>
              <a:chExt cx="312738" cy="301626"/>
            </a:xfrm>
            <a:solidFill>
              <a:srgbClr val="232234"/>
            </a:solidFill>
          </p:grpSpPr>
          <p:sp>
            <p:nvSpPr>
              <p:cNvPr id="46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gradFill>
                <a:gsLst>
                  <a:gs pos="47700">
                    <a:schemeClr val="accent2"/>
                  </a:gs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gradFill>
                <a:gsLst>
                  <a:gs pos="47700">
                    <a:schemeClr val="accent2"/>
                  </a:gs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14:prism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73759" y="1419114"/>
            <a:ext cx="3857625" cy="1252617"/>
            <a:chOff x="473759" y="1419114"/>
            <a:chExt cx="3857625" cy="1252617"/>
          </a:xfrm>
        </p:grpSpPr>
        <p:sp>
          <p:nvSpPr>
            <p:cNvPr id="47" name="TextBox 46"/>
            <p:cNvSpPr txBox="1"/>
            <p:nvPr/>
          </p:nvSpPr>
          <p:spPr>
            <a:xfrm>
              <a:off x="518874" y="1419114"/>
              <a:ext cx="569387" cy="545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7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01</a:t>
              </a: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7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46903" y="1522988"/>
              <a:ext cx="1783080" cy="423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传统签到的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弊端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7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73759" y="1916716"/>
              <a:ext cx="3857625" cy="755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数字时代，数字科技的理念深入人心，传统的诸如纸质签到等签到方式缺乏便利性，且容易出现代签的作假行为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7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18874" y="2925588"/>
            <a:ext cx="3857625" cy="1031002"/>
            <a:chOff x="518874" y="2925588"/>
            <a:chExt cx="3857625" cy="1031002"/>
          </a:xfrm>
        </p:grpSpPr>
        <p:sp>
          <p:nvSpPr>
            <p:cNvPr id="59" name="TextBox 46"/>
            <p:cNvSpPr txBox="1"/>
            <p:nvPr/>
          </p:nvSpPr>
          <p:spPr>
            <a:xfrm>
              <a:off x="563989" y="2925588"/>
              <a:ext cx="569387" cy="545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7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02</a:t>
              </a: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7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0" name="TextBox 47"/>
            <p:cNvSpPr txBox="1"/>
            <p:nvPr/>
          </p:nvSpPr>
          <p:spPr>
            <a:xfrm>
              <a:off x="1092018" y="3029462"/>
              <a:ext cx="2011680" cy="423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移动签到的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优越性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7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1" name="Rectangle 48"/>
            <p:cNvSpPr/>
            <p:nvPr/>
          </p:nvSpPr>
          <p:spPr>
            <a:xfrm>
              <a:off x="518874" y="3423190"/>
              <a:ext cx="3857625" cy="5334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移动签到的方式具有精确性以及记录可查性，且基于蓝牙的移动签到方式具有很强的反作弊能力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7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38" name="文本框 48"/>
          <p:cNvSpPr txBox="1">
            <a:spLocks noChangeArrowheads="1"/>
          </p:cNvSpPr>
          <p:nvPr/>
        </p:nvSpPr>
        <p:spPr bwMode="auto">
          <a:xfrm>
            <a:off x="1043608" y="267494"/>
            <a:ext cx="1416050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时代背景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23528" y="298362"/>
            <a:ext cx="561270" cy="561270"/>
            <a:chOff x="1054223" y="1716252"/>
            <a:chExt cx="855498" cy="855498"/>
          </a:xfrm>
        </p:grpSpPr>
        <p:sp>
          <p:nvSpPr>
            <p:cNvPr id="41" name="圆角矩形 40"/>
            <p:cNvSpPr/>
            <p:nvPr/>
          </p:nvSpPr>
          <p:spPr>
            <a:xfrm>
              <a:off x="1054223" y="1716252"/>
              <a:ext cx="855498" cy="855498"/>
            </a:xfrm>
            <a:prstGeom prst="roundRect">
              <a:avLst/>
            </a:prstGeom>
            <a:noFill/>
            <a:ln w="9525">
              <a:gradFill>
                <a:gsLst>
                  <a:gs pos="50000">
                    <a:schemeClr val="accent2"/>
                  </a:gs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42" name="组合 41"/>
            <p:cNvGrpSpPr>
              <a:grpSpLocks noChangeAspect="1"/>
            </p:cNvGrpSpPr>
            <p:nvPr/>
          </p:nvGrpSpPr>
          <p:grpSpPr>
            <a:xfrm>
              <a:off x="1217633" y="1908582"/>
              <a:ext cx="534522" cy="515381"/>
              <a:chOff x="7019925" y="5499100"/>
              <a:chExt cx="312738" cy="301626"/>
            </a:xfrm>
            <a:solidFill>
              <a:srgbClr val="232234"/>
            </a:solidFill>
          </p:grpSpPr>
          <p:sp>
            <p:nvSpPr>
              <p:cNvPr id="43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gradFill>
                <a:gsLst>
                  <a:gs pos="47700">
                    <a:schemeClr val="accent2"/>
                  </a:gs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gradFill>
                <a:gsLst>
                  <a:gs pos="47700">
                    <a:schemeClr val="accent2"/>
                  </a:gs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4"/>
          <a:stretch>
            <a:fillRect/>
          </a:stretch>
        </p:blipFill>
        <p:spPr>
          <a:xfrm>
            <a:off x="4572000" y="1564485"/>
            <a:ext cx="4102453" cy="25922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5000">
        <p14:doors dir="vert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222332"/>
          </a:fgClr>
          <a:bgClr>
            <a:srgbClr val="1B1C2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45"/>
          <p:cNvSpPr>
            <a:spLocks noChangeArrowheads="1"/>
          </p:cNvSpPr>
          <p:nvPr/>
        </p:nvSpPr>
        <p:spPr bwMode="auto">
          <a:xfrm rot="5400000">
            <a:off x="1822279" y="2198901"/>
            <a:ext cx="1440160" cy="30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41" tIns="34270" rIns="68541" bIns="3427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目录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Contents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4234347" y="1676058"/>
            <a:ext cx="2664296" cy="636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创新点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794616" y="1676058"/>
            <a:ext cx="1033872" cy="1587847"/>
          </a:xfrm>
          <a:prstGeom prst="rect">
            <a:avLst/>
          </a:prstGeom>
          <a:noFill/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987824" y="2427734"/>
            <a:ext cx="647456" cy="64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5" name="Text Box 10"/>
          <p:cNvSpPr txBox="1">
            <a:spLocks noChangeArrowheads="1"/>
          </p:cNvSpPr>
          <p:nvPr/>
        </p:nvSpPr>
        <p:spPr bwMode="auto">
          <a:xfrm>
            <a:off x="3025282" y="1784296"/>
            <a:ext cx="572541" cy="636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04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135141" y="2578674"/>
            <a:ext cx="352823" cy="340189"/>
            <a:chOff x="254016" y="2562921"/>
            <a:chExt cx="451304" cy="435144"/>
          </a:xfrm>
        </p:grpSpPr>
        <p:sp>
          <p:nvSpPr>
            <p:cNvPr id="5" name="Freeform 252"/>
            <p:cNvSpPr/>
            <p:nvPr/>
          </p:nvSpPr>
          <p:spPr bwMode="auto">
            <a:xfrm>
              <a:off x="325034" y="2661402"/>
              <a:ext cx="309269" cy="336663"/>
            </a:xfrm>
            <a:custGeom>
              <a:avLst/>
              <a:gdLst>
                <a:gd name="T0" fmla="*/ 0 w 57"/>
                <a:gd name="T1" fmla="*/ 26 h 62"/>
                <a:gd name="T2" fmla="*/ 0 w 57"/>
                <a:gd name="T3" fmla="*/ 59 h 62"/>
                <a:gd name="T4" fmla="*/ 2 w 57"/>
                <a:gd name="T5" fmla="*/ 62 h 62"/>
                <a:gd name="T6" fmla="*/ 4 w 57"/>
                <a:gd name="T7" fmla="*/ 62 h 62"/>
                <a:gd name="T8" fmla="*/ 19 w 57"/>
                <a:gd name="T9" fmla="*/ 62 h 62"/>
                <a:gd name="T10" fmla="*/ 21 w 57"/>
                <a:gd name="T11" fmla="*/ 62 h 62"/>
                <a:gd name="T12" fmla="*/ 21 w 57"/>
                <a:gd name="T13" fmla="*/ 61 h 62"/>
                <a:gd name="T14" fmla="*/ 21 w 57"/>
                <a:gd name="T15" fmla="*/ 45 h 62"/>
                <a:gd name="T16" fmla="*/ 36 w 57"/>
                <a:gd name="T17" fmla="*/ 45 h 62"/>
                <a:gd name="T18" fmla="*/ 36 w 57"/>
                <a:gd name="T19" fmla="*/ 61 h 62"/>
                <a:gd name="T20" fmla="*/ 37 w 57"/>
                <a:gd name="T21" fmla="*/ 62 h 62"/>
                <a:gd name="T22" fmla="*/ 38 w 57"/>
                <a:gd name="T23" fmla="*/ 62 h 62"/>
                <a:gd name="T24" fmla="*/ 53 w 57"/>
                <a:gd name="T25" fmla="*/ 62 h 62"/>
                <a:gd name="T26" fmla="*/ 56 w 57"/>
                <a:gd name="T27" fmla="*/ 62 h 62"/>
                <a:gd name="T28" fmla="*/ 57 w 57"/>
                <a:gd name="T29" fmla="*/ 59 h 62"/>
                <a:gd name="T30" fmla="*/ 57 w 57"/>
                <a:gd name="T31" fmla="*/ 26 h 62"/>
                <a:gd name="T32" fmla="*/ 29 w 57"/>
                <a:gd name="T33" fmla="*/ 0 h 62"/>
                <a:gd name="T34" fmla="*/ 0 w 57"/>
                <a:gd name="T35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62">
                  <a:moveTo>
                    <a:pt x="0" y="26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3" y="62"/>
                    <a:pt x="3" y="62"/>
                    <a:pt x="4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1" y="62"/>
                  </a:cubicBezTo>
                  <a:cubicBezTo>
                    <a:pt x="21" y="62"/>
                    <a:pt x="21" y="61"/>
                    <a:pt x="21" y="61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37" y="62"/>
                    <a:pt x="37" y="62"/>
                  </a:cubicBezTo>
                  <a:cubicBezTo>
                    <a:pt x="37" y="62"/>
                    <a:pt x="38" y="62"/>
                    <a:pt x="38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4" y="62"/>
                    <a:pt x="55" y="62"/>
                    <a:pt x="56" y="62"/>
                  </a:cubicBezTo>
                  <a:cubicBezTo>
                    <a:pt x="56" y="62"/>
                    <a:pt x="57" y="61"/>
                    <a:pt x="57" y="59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22233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gradFill>
                  <a:gsLst>
                    <a:gs pos="477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" name="Freeform 253"/>
            <p:cNvSpPr/>
            <p:nvPr/>
          </p:nvSpPr>
          <p:spPr bwMode="auto">
            <a:xfrm>
              <a:off x="254016" y="2562921"/>
              <a:ext cx="451304" cy="245054"/>
            </a:xfrm>
            <a:custGeom>
              <a:avLst/>
              <a:gdLst>
                <a:gd name="T0" fmla="*/ 81 w 83"/>
                <a:gd name="T1" fmla="*/ 35 h 45"/>
                <a:gd name="T2" fmla="*/ 68 w 83"/>
                <a:gd name="T3" fmla="*/ 23 h 45"/>
                <a:gd name="T4" fmla="*/ 68 w 83"/>
                <a:gd name="T5" fmla="*/ 4 h 45"/>
                <a:gd name="T6" fmla="*/ 66 w 83"/>
                <a:gd name="T7" fmla="*/ 2 h 45"/>
                <a:gd name="T8" fmla="*/ 61 w 83"/>
                <a:gd name="T9" fmla="*/ 2 h 45"/>
                <a:gd name="T10" fmla="*/ 59 w 83"/>
                <a:gd name="T11" fmla="*/ 4 h 45"/>
                <a:gd name="T12" fmla="*/ 59 w 83"/>
                <a:gd name="T13" fmla="*/ 15 h 45"/>
                <a:gd name="T14" fmla="*/ 45 w 83"/>
                <a:gd name="T15" fmla="*/ 2 h 45"/>
                <a:gd name="T16" fmla="*/ 38 w 83"/>
                <a:gd name="T17" fmla="*/ 2 h 45"/>
                <a:gd name="T18" fmla="*/ 2 w 83"/>
                <a:gd name="T19" fmla="*/ 35 h 45"/>
                <a:gd name="T20" fmla="*/ 2 w 83"/>
                <a:gd name="T21" fmla="*/ 43 h 45"/>
                <a:gd name="T22" fmla="*/ 6 w 83"/>
                <a:gd name="T23" fmla="*/ 44 h 45"/>
                <a:gd name="T24" fmla="*/ 10 w 83"/>
                <a:gd name="T25" fmla="*/ 43 h 45"/>
                <a:gd name="T26" fmla="*/ 42 w 83"/>
                <a:gd name="T27" fmla="*/ 13 h 45"/>
                <a:gd name="T28" fmla="*/ 74 w 83"/>
                <a:gd name="T29" fmla="*/ 43 h 45"/>
                <a:gd name="T30" fmla="*/ 81 w 83"/>
                <a:gd name="T31" fmla="*/ 43 h 45"/>
                <a:gd name="T32" fmla="*/ 81 w 83"/>
                <a:gd name="T33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45">
                  <a:moveTo>
                    <a:pt x="81" y="35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59" y="3"/>
                    <a:pt x="59" y="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40" y="0"/>
                    <a:pt x="38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7"/>
                    <a:pt x="0" y="40"/>
                    <a:pt x="2" y="43"/>
                  </a:cubicBezTo>
                  <a:cubicBezTo>
                    <a:pt x="3" y="44"/>
                    <a:pt x="5" y="44"/>
                    <a:pt x="6" y="44"/>
                  </a:cubicBezTo>
                  <a:cubicBezTo>
                    <a:pt x="7" y="44"/>
                    <a:pt x="9" y="44"/>
                    <a:pt x="10" y="4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6" y="45"/>
                    <a:pt x="80" y="45"/>
                    <a:pt x="81" y="43"/>
                  </a:cubicBezTo>
                  <a:cubicBezTo>
                    <a:pt x="83" y="40"/>
                    <a:pt x="83" y="37"/>
                    <a:pt x="81" y="35"/>
                  </a:cubicBezTo>
                  <a:close/>
                </a:path>
              </a:pathLst>
            </a:custGeom>
            <a:solidFill>
              <a:srgbClr val="222332"/>
            </a:solidFill>
            <a:ln w="9525">
              <a:noFill/>
            </a:ln>
            <a:effectLst>
              <a:outerShdw blurRad="508000" dist="596900" dir="3600000" sx="89000" sy="89000" algn="tl" rotWithShape="0">
                <a:schemeClr val="bg1">
                  <a:lumMod val="50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gradFill>
                  <a:gsLst>
                    <a:gs pos="477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cxnSp>
        <p:nvCxnSpPr>
          <p:cNvPr id="66" name="直接连接符 65"/>
          <p:cNvCxnSpPr/>
          <p:nvPr/>
        </p:nvCxnSpPr>
        <p:spPr>
          <a:xfrm flipV="1">
            <a:off x="2329295" y="2859782"/>
            <a:ext cx="358061" cy="358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3900496" y="1676058"/>
            <a:ext cx="253418" cy="253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4409954" y="2319453"/>
            <a:ext cx="2394294" cy="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1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3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54" grpId="0" bldLvl="0" animBg="1"/>
      <p:bldP spid="36" grpId="0" bldLvl="0" animBg="1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67953" y="1413803"/>
            <a:ext cx="3383839" cy="685800"/>
            <a:chOff x="1267953" y="1413803"/>
            <a:chExt cx="3383839" cy="685800"/>
          </a:xfrm>
        </p:grpSpPr>
        <p:sp>
          <p:nvSpPr>
            <p:cNvPr id="147" name="Rounded Rectangle 4"/>
            <p:cNvSpPr/>
            <p:nvPr/>
          </p:nvSpPr>
          <p:spPr>
            <a:xfrm>
              <a:off x="1267953" y="1413803"/>
              <a:ext cx="685800" cy="685800"/>
            </a:xfrm>
            <a:prstGeom prst="roundRect">
              <a:avLst/>
            </a:prstGeom>
            <a:gradFill>
              <a:gsLst>
                <a:gs pos="47700">
                  <a:schemeClr val="accent2"/>
                </a:gs>
                <a:gs pos="0">
                  <a:schemeClr val="accent1"/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48" name="Group 80"/>
            <p:cNvGrpSpPr/>
            <p:nvPr/>
          </p:nvGrpSpPr>
          <p:grpSpPr>
            <a:xfrm>
              <a:off x="1491195" y="1582574"/>
              <a:ext cx="239316" cy="348854"/>
              <a:chOff x="3582988" y="3510757"/>
              <a:chExt cx="319088" cy="465138"/>
            </a:xfrm>
            <a:solidFill>
              <a:srgbClr val="1B1C27"/>
            </a:solidFill>
          </p:grpSpPr>
          <p:sp>
            <p:nvSpPr>
              <p:cNvPr id="149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170815" rtl="0" eaLnBrk="1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50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170815" rtl="0" eaLnBrk="1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1979712" y="1563768"/>
              <a:ext cx="2672080" cy="349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>
                  <a:solidFill>
                    <a:schemeClr val="accent4">
                      <a:lumMod val="20000"/>
                      <a:lumOff val="80000"/>
                    </a:schemeClr>
                  </a:solidFill>
                  <a:sym typeface="+mn-ea"/>
                </a:rPr>
                <a:t>无需纸质签到表，记录容易保存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67953" y="2978673"/>
            <a:ext cx="3561639" cy="696098"/>
            <a:chOff x="1267953" y="2450988"/>
            <a:chExt cx="3561639" cy="696098"/>
          </a:xfrm>
        </p:grpSpPr>
        <p:sp>
          <p:nvSpPr>
            <p:cNvPr id="120" name="Rounded Rectangle 5"/>
            <p:cNvSpPr/>
            <p:nvPr/>
          </p:nvSpPr>
          <p:spPr>
            <a:xfrm>
              <a:off x="1267953" y="2461286"/>
              <a:ext cx="685800" cy="685800"/>
            </a:xfrm>
            <a:prstGeom prst="roundRect">
              <a:avLst/>
            </a:prstGeom>
            <a:gradFill>
              <a:gsLst>
                <a:gs pos="47700">
                  <a:schemeClr val="accent2"/>
                </a:gs>
                <a:gs pos="0">
                  <a:schemeClr val="accent1"/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21" name="Group 59"/>
            <p:cNvGrpSpPr/>
            <p:nvPr/>
          </p:nvGrpSpPr>
          <p:grpSpPr>
            <a:xfrm>
              <a:off x="1436724" y="2640772"/>
              <a:ext cx="348258" cy="348854"/>
              <a:chOff x="9145588" y="4435475"/>
              <a:chExt cx="464344" cy="465138"/>
            </a:xfrm>
            <a:solidFill>
              <a:srgbClr val="1B1C27"/>
            </a:solidFill>
          </p:grpSpPr>
          <p:sp>
            <p:nvSpPr>
              <p:cNvPr id="122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170815" rtl="0" eaLnBrk="1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23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170815" rtl="0" eaLnBrk="1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24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170815" rtl="0" eaLnBrk="1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25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170815" rtl="0" eaLnBrk="1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26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170815" rtl="0" eaLnBrk="1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27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170815" rtl="0" eaLnBrk="1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28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170815" rtl="0" eaLnBrk="1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29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170815" rtl="0" eaLnBrk="1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30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170815" rtl="0" eaLnBrk="1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979712" y="2450988"/>
              <a:ext cx="2849880" cy="607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>
                  <a:solidFill>
                    <a:schemeClr val="accent4">
                      <a:lumMod val="20000"/>
                      <a:lumOff val="80000"/>
                    </a:schemeClr>
                  </a:solidFill>
                  <a:sym typeface="+mn-ea"/>
                </a:rPr>
                <a:t>实时性强：及时反馈签到信息，避</a:t>
              </a:r>
              <a:endParaRPr lang="zh-CN" altLang="en-US" sz="1400">
                <a:solidFill>
                  <a:schemeClr val="accent4">
                    <a:lumMod val="20000"/>
                    <a:lumOff val="80000"/>
                  </a:schemeClr>
                </a:solidFill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>
                  <a:solidFill>
                    <a:schemeClr val="accent4">
                      <a:lumMod val="20000"/>
                      <a:lumOff val="80000"/>
                    </a:schemeClr>
                  </a:solidFill>
                  <a:sym typeface="+mn-ea"/>
                </a:rPr>
                <a:t>免传统方式中的漏签、重签等问题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971624" y="1413803"/>
            <a:ext cx="2384072" cy="685800"/>
            <a:chOff x="4971624" y="1413803"/>
            <a:chExt cx="2384072" cy="685800"/>
          </a:xfrm>
        </p:grpSpPr>
        <p:sp>
          <p:nvSpPr>
            <p:cNvPr id="152" name="Rounded Rectangle 7"/>
            <p:cNvSpPr/>
            <p:nvPr/>
          </p:nvSpPr>
          <p:spPr>
            <a:xfrm>
              <a:off x="4971624" y="1413803"/>
              <a:ext cx="685800" cy="685800"/>
            </a:xfrm>
            <a:prstGeom prst="roundRect">
              <a:avLst/>
            </a:prstGeom>
            <a:gradFill>
              <a:gsLst>
                <a:gs pos="47700">
                  <a:schemeClr val="accent2"/>
                </a:gs>
                <a:gs pos="0">
                  <a:schemeClr val="accent1"/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53" name="Group 83"/>
            <p:cNvGrpSpPr/>
            <p:nvPr/>
          </p:nvGrpSpPr>
          <p:grpSpPr>
            <a:xfrm>
              <a:off x="5144719" y="1582574"/>
              <a:ext cx="348854" cy="348258"/>
              <a:chOff x="2581275" y="2582069"/>
              <a:chExt cx="465138" cy="464344"/>
            </a:xfrm>
            <a:solidFill>
              <a:srgbClr val="1B1C27"/>
            </a:solidFill>
          </p:grpSpPr>
          <p:sp>
            <p:nvSpPr>
              <p:cNvPr id="154" name="AutoShape 128"/>
              <p:cNvSpPr/>
              <p:nvPr/>
            </p:nvSpPr>
            <p:spPr bwMode="auto">
              <a:xfrm>
                <a:off x="2581275" y="2582069"/>
                <a:ext cx="465138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850" y="12150"/>
                    </a:moveTo>
                    <a:cubicBezTo>
                      <a:pt x="13851" y="12150"/>
                      <a:pt x="12926" y="11859"/>
                      <a:pt x="12124" y="11386"/>
                    </a:cubicBezTo>
                    <a:lnTo>
                      <a:pt x="11892" y="11618"/>
                    </a:lnTo>
                    <a:lnTo>
                      <a:pt x="11132" y="12377"/>
                    </a:lnTo>
                    <a:lnTo>
                      <a:pt x="9846" y="13663"/>
                    </a:lnTo>
                    <a:cubicBezTo>
                      <a:pt x="9593" y="13916"/>
                      <a:pt x="9451" y="14260"/>
                      <a:pt x="9451" y="14617"/>
                    </a:cubicBezTo>
                    <a:lnTo>
                      <a:pt x="9451" y="16200"/>
                    </a:lnTo>
                    <a:lnTo>
                      <a:pt x="8101" y="16200"/>
                    </a:lnTo>
                    <a:cubicBezTo>
                      <a:pt x="7356" y="16200"/>
                      <a:pt x="6751" y="16804"/>
                      <a:pt x="6751" y="17549"/>
                    </a:cubicBezTo>
                    <a:lnTo>
                      <a:pt x="6751" y="18900"/>
                    </a:lnTo>
                    <a:lnTo>
                      <a:pt x="5170" y="18900"/>
                    </a:lnTo>
                    <a:cubicBezTo>
                      <a:pt x="4812" y="18900"/>
                      <a:pt x="4469" y="19042"/>
                      <a:pt x="4216" y="19295"/>
                    </a:cubicBezTo>
                    <a:lnTo>
                      <a:pt x="3259" y="20252"/>
                    </a:lnTo>
                    <a:lnTo>
                      <a:pt x="1352" y="20249"/>
                    </a:lnTo>
                    <a:lnTo>
                      <a:pt x="1350" y="18326"/>
                    </a:lnTo>
                    <a:lnTo>
                      <a:pt x="9223" y="10467"/>
                    </a:lnTo>
                    <a:cubicBezTo>
                      <a:pt x="9223" y="10467"/>
                      <a:pt x="9223" y="10467"/>
                      <a:pt x="9224" y="10468"/>
                    </a:cubicBezTo>
                    <a:lnTo>
                      <a:pt x="10215" y="9477"/>
                    </a:lnTo>
                    <a:cubicBezTo>
                      <a:pt x="9741" y="8674"/>
                      <a:pt x="9451" y="7748"/>
                      <a:pt x="9451" y="6750"/>
                    </a:cubicBezTo>
                    <a:cubicBezTo>
                      <a:pt x="9451" y="3767"/>
                      <a:pt x="11869" y="1350"/>
                      <a:pt x="14850" y="1350"/>
                    </a:cubicBezTo>
                    <a:cubicBezTo>
                      <a:pt x="17832" y="1350"/>
                      <a:pt x="20250" y="3767"/>
                      <a:pt x="20250" y="6750"/>
                    </a:cubicBezTo>
                    <a:cubicBezTo>
                      <a:pt x="20250" y="9732"/>
                      <a:pt x="17832" y="12150"/>
                      <a:pt x="14850" y="12150"/>
                    </a:cubicBezTo>
                    <a:moveTo>
                      <a:pt x="14850" y="0"/>
                    </a:moveTo>
                    <a:cubicBezTo>
                      <a:pt x="11123" y="0"/>
                      <a:pt x="8101" y="3022"/>
                      <a:pt x="8101" y="6750"/>
                    </a:cubicBezTo>
                    <a:cubicBezTo>
                      <a:pt x="8101" y="7617"/>
                      <a:pt x="8283" y="8438"/>
                      <a:pt x="8582" y="9199"/>
                    </a:cubicBezTo>
                    <a:lnTo>
                      <a:pt x="383" y="17400"/>
                    </a:lnTo>
                    <a:cubicBezTo>
                      <a:pt x="146" y="17637"/>
                      <a:pt x="0" y="17863"/>
                      <a:pt x="0" y="18225"/>
                    </a:cubicBezTo>
                    <a:lnTo>
                      <a:pt x="0" y="20249"/>
                    </a:lnTo>
                    <a:cubicBezTo>
                      <a:pt x="0" y="20972"/>
                      <a:pt x="626" y="21599"/>
                      <a:pt x="1349" y="21599"/>
                    </a:cubicBezTo>
                    <a:lnTo>
                      <a:pt x="3374" y="21599"/>
                    </a:lnTo>
                    <a:cubicBezTo>
                      <a:pt x="3736" y="21599"/>
                      <a:pt x="3965" y="21455"/>
                      <a:pt x="4202" y="21219"/>
                    </a:cubicBezTo>
                    <a:lnTo>
                      <a:pt x="5170" y="20249"/>
                    </a:lnTo>
                    <a:lnTo>
                      <a:pt x="6751" y="20249"/>
                    </a:lnTo>
                    <a:cubicBezTo>
                      <a:pt x="7496" y="20249"/>
                      <a:pt x="8101" y="19645"/>
                      <a:pt x="8101" y="18900"/>
                    </a:cubicBezTo>
                    <a:lnTo>
                      <a:pt x="8101" y="17549"/>
                    </a:lnTo>
                    <a:lnTo>
                      <a:pt x="9451" y="17549"/>
                    </a:lnTo>
                    <a:cubicBezTo>
                      <a:pt x="10196" y="17549"/>
                      <a:pt x="10801" y="16945"/>
                      <a:pt x="10801" y="16200"/>
                    </a:cubicBezTo>
                    <a:lnTo>
                      <a:pt x="10801" y="14617"/>
                    </a:lnTo>
                    <a:lnTo>
                      <a:pt x="12400" y="13018"/>
                    </a:lnTo>
                    <a:cubicBezTo>
                      <a:pt x="13162" y="13317"/>
                      <a:pt x="13982" y="13500"/>
                      <a:pt x="14850" y="13500"/>
                    </a:cubicBezTo>
                    <a:cubicBezTo>
                      <a:pt x="18577" y="13500"/>
                      <a:pt x="21599" y="10477"/>
                      <a:pt x="21599" y="6750"/>
                    </a:cubicBezTo>
                    <a:cubicBezTo>
                      <a:pt x="21599" y="3022"/>
                      <a:pt x="18577" y="0"/>
                      <a:pt x="1485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170815" rtl="0" eaLnBrk="1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55" name="AutoShape 129"/>
              <p:cNvSpPr/>
              <p:nvPr/>
            </p:nvSpPr>
            <p:spPr bwMode="auto">
              <a:xfrm>
                <a:off x="2871788" y="2640013"/>
                <a:ext cx="115888" cy="115888"/>
              </a:xfrm>
              <a:custGeom>
                <a:avLst/>
                <a:gdLst>
                  <a:gd name="T0" fmla="*/ 10800 w 21600"/>
                  <a:gd name="T1" fmla="+- 0 10800 134"/>
                  <a:gd name="T2" fmla="*/ 10800 h 21333"/>
                  <a:gd name="T3" fmla="*/ 10800 w 21600"/>
                  <a:gd name="T4" fmla="+- 0 10800 134"/>
                  <a:gd name="T5" fmla="*/ 10800 h 21333"/>
                  <a:gd name="T6" fmla="*/ 10800 w 21600"/>
                  <a:gd name="T7" fmla="+- 0 10800 134"/>
                  <a:gd name="T8" fmla="*/ 10800 h 21333"/>
                  <a:gd name="T9" fmla="*/ 10800 w 21600"/>
                  <a:gd name="T10" fmla="+- 0 10800 134"/>
                  <a:gd name="T11" fmla="*/ 10800 h 21333"/>
                </a:gdLst>
                <a:ahLst/>
                <a:cxnLst>
                  <a:cxn ang="0">
                    <a:pos x="T0" y="T2"/>
                  </a:cxn>
                  <a:cxn ang="0">
                    <a:pos x="T3" y="T5"/>
                  </a:cxn>
                  <a:cxn ang="0">
                    <a:pos x="T6" y="T8"/>
                  </a:cxn>
                  <a:cxn ang="0">
                    <a:pos x="T9" y="T11"/>
                  </a:cxn>
                </a:cxnLst>
                <a:rect l="0" t="0" r="r" b="b"/>
                <a:pathLst>
                  <a:path w="21600" h="21333">
                    <a:moveTo>
                      <a:pt x="13008" y="18684"/>
                    </a:moveTo>
                    <a:cubicBezTo>
                      <a:pt x="9017" y="15850"/>
                      <a:pt x="5542" y="12415"/>
                      <a:pt x="2694" y="8570"/>
                    </a:cubicBezTo>
                    <a:cubicBezTo>
                      <a:pt x="3736" y="5628"/>
                      <a:pt x="5693" y="3697"/>
                      <a:pt x="8585" y="2647"/>
                    </a:cubicBezTo>
                    <a:cubicBezTo>
                      <a:pt x="12578" y="5489"/>
                      <a:pt x="16048" y="8911"/>
                      <a:pt x="18889" y="12809"/>
                    </a:cubicBezTo>
                    <a:cubicBezTo>
                      <a:pt x="17836" y="15730"/>
                      <a:pt x="15883" y="17647"/>
                      <a:pt x="13008" y="18684"/>
                    </a:cubicBezTo>
                    <a:moveTo>
                      <a:pt x="21110" y="11295"/>
                    </a:moveTo>
                    <a:cubicBezTo>
                      <a:pt x="18081" y="7130"/>
                      <a:pt x="14396" y="3496"/>
                      <a:pt x="10161" y="484"/>
                    </a:cubicBezTo>
                    <a:cubicBezTo>
                      <a:pt x="9468" y="-8"/>
                      <a:pt x="8579" y="-134"/>
                      <a:pt x="7778" y="145"/>
                    </a:cubicBezTo>
                    <a:cubicBezTo>
                      <a:pt x="4027" y="1450"/>
                      <a:pt x="1463" y="3983"/>
                      <a:pt x="145" y="7687"/>
                    </a:cubicBezTo>
                    <a:cubicBezTo>
                      <a:pt x="46" y="7962"/>
                      <a:pt x="0" y="8252"/>
                      <a:pt x="0" y="8537"/>
                    </a:cubicBezTo>
                    <a:cubicBezTo>
                      <a:pt x="0" y="9071"/>
                      <a:pt x="167" y="9596"/>
                      <a:pt x="487" y="10041"/>
                    </a:cubicBezTo>
                    <a:cubicBezTo>
                      <a:pt x="3525" y="14213"/>
                      <a:pt x="7211" y="17850"/>
                      <a:pt x="11431" y="20850"/>
                    </a:cubicBezTo>
                    <a:cubicBezTo>
                      <a:pt x="12122" y="21338"/>
                      <a:pt x="13010" y="21466"/>
                      <a:pt x="13812" y="21188"/>
                    </a:cubicBezTo>
                    <a:cubicBezTo>
                      <a:pt x="17563" y="19893"/>
                      <a:pt x="20133" y="17356"/>
                      <a:pt x="21451" y="13647"/>
                    </a:cubicBezTo>
                    <a:cubicBezTo>
                      <a:pt x="21551" y="13372"/>
                      <a:pt x="21600" y="13081"/>
                      <a:pt x="21600" y="12796"/>
                    </a:cubicBezTo>
                    <a:cubicBezTo>
                      <a:pt x="21600" y="12265"/>
                      <a:pt x="21429" y="11740"/>
                      <a:pt x="21110" y="1129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170815" rtl="0" eaLnBrk="1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5750416" y="1581549"/>
              <a:ext cx="1605280" cy="349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>
                  <a:solidFill>
                    <a:schemeClr val="accent4">
                      <a:lumMod val="20000"/>
                      <a:lumOff val="80000"/>
                    </a:schemeClr>
                  </a:solidFill>
                  <a:sym typeface="+mn-ea"/>
                </a:rPr>
                <a:t>签到方式快捷简便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989404" y="3004074"/>
            <a:ext cx="3806472" cy="705622"/>
            <a:chOff x="4971624" y="2441464"/>
            <a:chExt cx="3806472" cy="705622"/>
          </a:xfrm>
        </p:grpSpPr>
        <p:sp>
          <p:nvSpPr>
            <p:cNvPr id="132" name="Rounded Rectangle 8"/>
            <p:cNvSpPr/>
            <p:nvPr/>
          </p:nvSpPr>
          <p:spPr>
            <a:xfrm>
              <a:off x="4971624" y="2461286"/>
              <a:ext cx="685800" cy="685800"/>
            </a:xfrm>
            <a:prstGeom prst="roundRect">
              <a:avLst/>
            </a:prstGeom>
            <a:gradFill>
              <a:gsLst>
                <a:gs pos="47700">
                  <a:schemeClr val="accent2"/>
                </a:gs>
                <a:gs pos="0">
                  <a:schemeClr val="accent1"/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133" name="Group 69"/>
            <p:cNvGrpSpPr/>
            <p:nvPr/>
          </p:nvGrpSpPr>
          <p:grpSpPr>
            <a:xfrm>
              <a:off x="5145314" y="2629759"/>
              <a:ext cx="348258" cy="348854"/>
              <a:chOff x="7287419" y="3505994"/>
              <a:chExt cx="464344" cy="465138"/>
            </a:xfrm>
            <a:solidFill>
              <a:srgbClr val="1B1C27"/>
            </a:solidFill>
          </p:grpSpPr>
          <p:sp>
            <p:nvSpPr>
              <p:cNvPr id="134" name="AutoShape 37"/>
              <p:cNvSpPr/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170815" rtl="0" eaLnBrk="1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35" name="AutoShape 38"/>
              <p:cNvSpPr/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170815" rtl="0" eaLnBrk="1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36" name="AutoShape 39"/>
              <p:cNvSpPr/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170815" rtl="0" eaLnBrk="1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37" name="AutoShape 40"/>
              <p:cNvSpPr/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170815" rtl="0" eaLnBrk="1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38" name="AutoShape 41"/>
              <p:cNvSpPr/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170815" rtl="0" eaLnBrk="1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39" name="AutoShape 42"/>
              <p:cNvSpPr/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170815" rtl="0" eaLnBrk="1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5750416" y="2441464"/>
              <a:ext cx="3027680" cy="607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>
                  <a:solidFill>
                    <a:schemeClr val="accent4">
                      <a:lumMod val="20000"/>
                      <a:lumOff val="80000"/>
                    </a:schemeClr>
                  </a:solidFill>
                  <a:sym typeface="+mn-ea"/>
                </a:rPr>
                <a:t>数据准确：以数字形式记录，避免纸</a:t>
              </a:r>
              <a:endParaRPr lang="zh-CN" altLang="en-US" sz="1400">
                <a:solidFill>
                  <a:schemeClr val="accent4">
                    <a:lumMod val="20000"/>
                    <a:lumOff val="80000"/>
                  </a:schemeClr>
                </a:solidFill>
                <a:sym typeface="+mn-e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>
                  <a:solidFill>
                    <a:schemeClr val="accent4">
                      <a:lumMod val="20000"/>
                      <a:lumOff val="80000"/>
                    </a:schemeClr>
                  </a:solidFill>
                  <a:sym typeface="+mn-ea"/>
                </a:rPr>
                <a:t>质签到中字迹不清、笔记模糊等问题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ea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323528" y="298362"/>
            <a:ext cx="561270" cy="561270"/>
            <a:chOff x="1054223" y="1716252"/>
            <a:chExt cx="855498" cy="855498"/>
          </a:xfrm>
        </p:grpSpPr>
        <p:sp>
          <p:nvSpPr>
            <p:cNvPr id="79" name="圆角矩形 78"/>
            <p:cNvSpPr/>
            <p:nvPr/>
          </p:nvSpPr>
          <p:spPr>
            <a:xfrm>
              <a:off x="1054223" y="1716252"/>
              <a:ext cx="855498" cy="855498"/>
            </a:xfrm>
            <a:prstGeom prst="roundRect">
              <a:avLst/>
            </a:prstGeom>
            <a:noFill/>
            <a:ln w="9525">
              <a:gradFill>
                <a:gsLst>
                  <a:gs pos="50000">
                    <a:schemeClr val="accent2"/>
                  </a:gs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80" name="组合 79"/>
            <p:cNvGrpSpPr>
              <a:grpSpLocks noChangeAspect="1"/>
            </p:cNvGrpSpPr>
            <p:nvPr/>
          </p:nvGrpSpPr>
          <p:grpSpPr>
            <a:xfrm>
              <a:off x="1217633" y="1908582"/>
              <a:ext cx="534522" cy="515381"/>
              <a:chOff x="7019925" y="5499100"/>
              <a:chExt cx="312738" cy="301626"/>
            </a:xfrm>
            <a:solidFill>
              <a:srgbClr val="232234"/>
            </a:solidFill>
          </p:grpSpPr>
          <p:sp>
            <p:nvSpPr>
              <p:cNvPr id="81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gradFill>
                <a:gsLst>
                  <a:gs pos="47700">
                    <a:schemeClr val="accent2"/>
                  </a:gs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82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gradFill>
                <a:gsLst>
                  <a:gs pos="47700">
                    <a:schemeClr val="accent2"/>
                  </a:gs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1115695" y="339725"/>
            <a:ext cx="304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accent4">
                    <a:lumMod val="20000"/>
                    <a:lumOff val="80000"/>
                  </a:schemeClr>
                </a:solidFill>
              </a:rPr>
              <a:t>创新点</a:t>
            </a:r>
            <a:endParaRPr lang="zh-CN" altLang="en-US" sz="240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5000">
        <p14:gallery dir="l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222332"/>
          </a:fgClr>
          <a:bgClr>
            <a:srgbClr val="1B1C2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120875" y="463415"/>
            <a:ext cx="3025872" cy="543060"/>
            <a:chOff x="3120875" y="463415"/>
            <a:chExt cx="3025872" cy="543060"/>
          </a:xfrm>
        </p:grpSpPr>
        <p:sp>
          <p:nvSpPr>
            <p:cNvPr id="12" name="文本框 45"/>
            <p:cNvSpPr>
              <a:spLocks noChangeArrowheads="1"/>
            </p:cNvSpPr>
            <p:nvPr/>
          </p:nvSpPr>
          <p:spPr bwMode="auto">
            <a:xfrm>
              <a:off x="3120875" y="463415"/>
              <a:ext cx="3025872" cy="54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41" tIns="34270" rIns="68541" bIns="3427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目录 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Contents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3524568" y="1006475"/>
              <a:ext cx="2178050" cy="0"/>
            </a:xfrm>
            <a:prstGeom prst="line">
              <a:avLst/>
            </a:prstGeom>
            <a:noFill/>
            <a:ln w="9525">
              <a:gradFill>
                <a:gsLst>
                  <a:gs pos="50000">
                    <a:schemeClr val="accent2"/>
                  </a:gs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6139136" y="1698290"/>
            <a:ext cx="1623227" cy="1962001"/>
            <a:chOff x="5307286" y="1707180"/>
            <a:chExt cx="1623227" cy="1962001"/>
          </a:xfrm>
        </p:grpSpPr>
        <p:sp>
          <p:nvSpPr>
            <p:cNvPr id="58" name="Text Box 10"/>
            <p:cNvSpPr txBox="1">
              <a:spLocks noChangeArrowheads="1"/>
            </p:cNvSpPr>
            <p:nvPr/>
          </p:nvSpPr>
          <p:spPr bwMode="auto">
            <a:xfrm>
              <a:off x="5307286" y="3291356"/>
              <a:ext cx="1623227" cy="377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创新点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5728892" y="1707180"/>
              <a:ext cx="733769" cy="1356582"/>
              <a:chOff x="846782" y="1426730"/>
              <a:chExt cx="938581" cy="1735235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846782" y="2211710"/>
                <a:ext cx="938581" cy="950255"/>
                <a:chOff x="1050535" y="2211710"/>
                <a:chExt cx="938581" cy="950255"/>
              </a:xfrm>
            </p:grpSpPr>
            <p:sp>
              <p:nvSpPr>
                <p:cNvPr id="77" name="矩形 76"/>
                <p:cNvSpPr/>
                <p:nvPr/>
              </p:nvSpPr>
              <p:spPr>
                <a:xfrm>
                  <a:off x="1109692" y="2211710"/>
                  <a:ext cx="879424" cy="842938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1050535" y="2335375"/>
                  <a:ext cx="828176" cy="82659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76" name="Text Box 10"/>
              <p:cNvSpPr txBox="1">
                <a:spLocks noChangeArrowheads="1"/>
              </p:cNvSpPr>
              <p:nvPr/>
            </p:nvSpPr>
            <p:spPr bwMode="auto">
              <a:xfrm>
                <a:off x="951425" y="1426730"/>
                <a:ext cx="732351" cy="81386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0000">
                          <a:srgbClr val="F4DEBE"/>
                        </a:gs>
                        <a:gs pos="0">
                          <a:srgbClr val="D9A96A"/>
                        </a:gs>
                        <a:gs pos="100000">
                          <a:srgbClr val="F5E3C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rPr>
                  <a:t>04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4588372" y="1698290"/>
            <a:ext cx="1623227" cy="1962001"/>
            <a:chOff x="3756522" y="1707180"/>
            <a:chExt cx="1623227" cy="1962001"/>
          </a:xfrm>
        </p:grpSpPr>
        <p:sp>
          <p:nvSpPr>
            <p:cNvPr id="61" name="Text Box 10"/>
            <p:cNvSpPr txBox="1">
              <a:spLocks noChangeArrowheads="1"/>
            </p:cNvSpPr>
            <p:nvPr/>
          </p:nvSpPr>
          <p:spPr bwMode="auto">
            <a:xfrm>
              <a:off x="3756522" y="3291356"/>
              <a:ext cx="1623227" cy="377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市场可行性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4200058" y="1707180"/>
              <a:ext cx="733769" cy="1356582"/>
              <a:chOff x="846782" y="1426730"/>
              <a:chExt cx="938581" cy="1735235"/>
            </a:xfrm>
          </p:grpSpPr>
          <p:grpSp>
            <p:nvGrpSpPr>
              <p:cNvPr id="80" name="组合 79"/>
              <p:cNvGrpSpPr/>
              <p:nvPr/>
            </p:nvGrpSpPr>
            <p:grpSpPr>
              <a:xfrm>
                <a:off x="846782" y="2211710"/>
                <a:ext cx="938581" cy="950255"/>
                <a:chOff x="1050535" y="2211710"/>
                <a:chExt cx="938581" cy="950255"/>
              </a:xfrm>
            </p:grpSpPr>
            <p:sp>
              <p:nvSpPr>
                <p:cNvPr id="82" name="矩形 81"/>
                <p:cNvSpPr/>
                <p:nvPr/>
              </p:nvSpPr>
              <p:spPr>
                <a:xfrm>
                  <a:off x="1109692" y="2211710"/>
                  <a:ext cx="879424" cy="842938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3" name="矩形 82"/>
                <p:cNvSpPr/>
                <p:nvPr/>
              </p:nvSpPr>
              <p:spPr>
                <a:xfrm>
                  <a:off x="1050535" y="2335375"/>
                  <a:ext cx="828176" cy="82659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1" name="Text Box 10"/>
              <p:cNvSpPr txBox="1">
                <a:spLocks noChangeArrowheads="1"/>
              </p:cNvSpPr>
              <p:nvPr/>
            </p:nvSpPr>
            <p:spPr bwMode="auto">
              <a:xfrm>
                <a:off x="951425" y="1426730"/>
                <a:ext cx="732351" cy="81386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0000">
                          <a:srgbClr val="F4DEBE"/>
                        </a:gs>
                        <a:gs pos="0">
                          <a:srgbClr val="D9A96A"/>
                        </a:gs>
                        <a:gs pos="100000">
                          <a:srgbClr val="F5E3C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rPr>
                  <a:t>03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7" name="组合 36"/>
          <p:cNvGrpSpPr>
            <a:grpSpLocks noChangeAspect="1"/>
          </p:cNvGrpSpPr>
          <p:nvPr/>
        </p:nvGrpSpPr>
        <p:grpSpPr>
          <a:xfrm>
            <a:off x="6714722" y="2553715"/>
            <a:ext cx="407343" cy="349337"/>
            <a:chOff x="5084763" y="971550"/>
            <a:chExt cx="323850" cy="277813"/>
          </a:xfrm>
          <a:gradFill>
            <a:gsLst>
              <a:gs pos="47700">
                <a:schemeClr val="accent2"/>
              </a:gs>
              <a:gs pos="0">
                <a:schemeClr val="accent1"/>
              </a:gs>
              <a:gs pos="100000">
                <a:schemeClr val="accent3"/>
              </a:gs>
            </a:gsLst>
            <a:lin ang="5400000" scaled="0"/>
          </a:gradFill>
        </p:grpSpPr>
        <p:sp>
          <p:nvSpPr>
            <p:cNvPr id="38" name="Freeform 301"/>
            <p:cNvSpPr>
              <a:spLocks noEditPoints="1"/>
            </p:cNvSpPr>
            <p:nvPr/>
          </p:nvSpPr>
          <p:spPr bwMode="auto">
            <a:xfrm>
              <a:off x="5191125" y="1031875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solidFill>
              <a:srgbClr val="22233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7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9" name="Freeform 302"/>
            <p:cNvSpPr>
              <a:spLocks noEditPoints="1"/>
            </p:cNvSpPr>
            <p:nvPr/>
          </p:nvSpPr>
          <p:spPr bwMode="auto">
            <a:xfrm>
              <a:off x="5084763" y="971550"/>
              <a:ext cx="139700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solidFill>
              <a:srgbClr val="22233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7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0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solidFill>
              <a:srgbClr val="22233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7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5162376" y="2565348"/>
            <a:ext cx="420921" cy="322613"/>
            <a:chOff x="5611813" y="1835150"/>
            <a:chExt cx="285750" cy="219076"/>
          </a:xfrm>
          <a:gradFill>
            <a:gsLst>
              <a:gs pos="47700">
                <a:schemeClr val="accent2"/>
              </a:gs>
              <a:gs pos="0">
                <a:schemeClr val="accent1"/>
              </a:gs>
              <a:gs pos="100000">
                <a:schemeClr val="accent3"/>
              </a:gs>
            </a:gsLst>
            <a:lin ang="5400000" scaled="0"/>
          </a:gradFill>
        </p:grpSpPr>
        <p:sp>
          <p:nvSpPr>
            <p:cNvPr id="42" name="Freeform 57"/>
            <p:cNvSpPr/>
            <p:nvPr/>
          </p:nvSpPr>
          <p:spPr bwMode="auto">
            <a:xfrm>
              <a:off x="5611813" y="2046288"/>
              <a:ext cx="285750" cy="7938"/>
            </a:xfrm>
            <a:custGeom>
              <a:avLst/>
              <a:gdLst>
                <a:gd name="T0" fmla="*/ 2 w 76"/>
                <a:gd name="T1" fmla="*/ 2 h 2"/>
                <a:gd name="T2" fmla="*/ 0 w 76"/>
                <a:gd name="T3" fmla="*/ 1 h 2"/>
                <a:gd name="T4" fmla="*/ 2 w 76"/>
                <a:gd name="T5" fmla="*/ 0 h 2"/>
                <a:gd name="T6" fmla="*/ 75 w 76"/>
                <a:gd name="T7" fmla="*/ 0 h 2"/>
                <a:gd name="T8" fmla="*/ 76 w 76"/>
                <a:gd name="T9" fmla="*/ 1 h 2"/>
                <a:gd name="T10" fmla="*/ 75 w 76"/>
                <a:gd name="T11" fmla="*/ 2 h 2"/>
                <a:gd name="T12" fmla="*/ 2 w 76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2">
                  <a:moveTo>
                    <a:pt x="2" y="2"/>
                  </a:move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6" y="0"/>
                    <a:pt x="76" y="1"/>
                  </a:cubicBezTo>
                  <a:cubicBezTo>
                    <a:pt x="76" y="2"/>
                    <a:pt x="75" y="2"/>
                    <a:pt x="75" y="2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22233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7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3" name="Rectangle 58"/>
            <p:cNvSpPr>
              <a:spLocks noChangeArrowheads="1"/>
            </p:cNvSpPr>
            <p:nvPr/>
          </p:nvSpPr>
          <p:spPr bwMode="auto">
            <a:xfrm>
              <a:off x="5648326" y="1884363"/>
              <a:ext cx="41275" cy="139700"/>
            </a:xfrm>
            <a:prstGeom prst="rect">
              <a:avLst/>
            </a:prstGeom>
            <a:solidFill>
              <a:srgbClr val="22233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7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4" name="Rectangle 59"/>
            <p:cNvSpPr>
              <a:spLocks noChangeArrowheads="1"/>
            </p:cNvSpPr>
            <p:nvPr/>
          </p:nvSpPr>
          <p:spPr bwMode="auto">
            <a:xfrm>
              <a:off x="5708651" y="1835150"/>
              <a:ext cx="41275" cy="188913"/>
            </a:xfrm>
            <a:prstGeom prst="rect">
              <a:avLst/>
            </a:prstGeom>
            <a:solidFill>
              <a:srgbClr val="22233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7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5" name="Rectangle 60"/>
            <p:cNvSpPr>
              <a:spLocks noChangeArrowheads="1"/>
            </p:cNvSpPr>
            <p:nvPr/>
          </p:nvSpPr>
          <p:spPr bwMode="auto">
            <a:xfrm>
              <a:off x="5765801" y="1895475"/>
              <a:ext cx="41275" cy="128588"/>
            </a:xfrm>
            <a:prstGeom prst="rect">
              <a:avLst/>
            </a:prstGeom>
            <a:solidFill>
              <a:srgbClr val="22233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7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6" name="Rectangle 61"/>
            <p:cNvSpPr>
              <a:spLocks noChangeArrowheads="1"/>
            </p:cNvSpPr>
            <p:nvPr/>
          </p:nvSpPr>
          <p:spPr bwMode="auto">
            <a:xfrm>
              <a:off x="5829301" y="1936750"/>
              <a:ext cx="41275" cy="87313"/>
            </a:xfrm>
            <a:prstGeom prst="rect">
              <a:avLst/>
            </a:prstGeom>
            <a:solidFill>
              <a:srgbClr val="22233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77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474821" y="1698290"/>
            <a:ext cx="1623227" cy="1962001"/>
            <a:chOff x="642971" y="1707180"/>
            <a:chExt cx="1623227" cy="1962001"/>
          </a:xfrm>
        </p:grpSpPr>
        <p:sp>
          <p:nvSpPr>
            <p:cNvPr id="23" name="Text Box 10"/>
            <p:cNvSpPr txBox="1">
              <a:spLocks noChangeArrowheads="1"/>
            </p:cNvSpPr>
            <p:nvPr/>
          </p:nvSpPr>
          <p:spPr bwMode="auto">
            <a:xfrm>
              <a:off x="642971" y="3291356"/>
              <a:ext cx="1623227" cy="377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背景介绍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142390" y="1707180"/>
              <a:ext cx="733769" cy="1356582"/>
              <a:chOff x="846782" y="1426730"/>
              <a:chExt cx="938581" cy="1735235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846782" y="2211710"/>
                <a:ext cx="938581" cy="950255"/>
                <a:chOff x="1050535" y="2211710"/>
                <a:chExt cx="938581" cy="950255"/>
              </a:xfrm>
            </p:grpSpPr>
            <p:sp>
              <p:nvSpPr>
                <p:cNvPr id="54" name="矩形 53"/>
                <p:cNvSpPr/>
                <p:nvPr/>
              </p:nvSpPr>
              <p:spPr>
                <a:xfrm>
                  <a:off x="1109692" y="2211710"/>
                  <a:ext cx="879424" cy="842938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矩形 35"/>
                <p:cNvSpPr/>
                <p:nvPr/>
              </p:nvSpPr>
              <p:spPr>
                <a:xfrm>
                  <a:off x="1050535" y="2335375"/>
                  <a:ext cx="828176" cy="82659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5" name="Text Box 10"/>
              <p:cNvSpPr txBox="1">
                <a:spLocks noChangeArrowheads="1"/>
              </p:cNvSpPr>
              <p:nvPr/>
            </p:nvSpPr>
            <p:spPr bwMode="auto">
              <a:xfrm>
                <a:off x="951425" y="1426730"/>
                <a:ext cx="732351" cy="81386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0000">
                          <a:srgbClr val="F4DEBE"/>
                        </a:gs>
                        <a:gs pos="0">
                          <a:srgbClr val="D9A96A"/>
                        </a:gs>
                        <a:gs pos="100000">
                          <a:srgbClr val="F5E3C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rPr>
                  <a:t>01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296843" y="2595438"/>
              <a:ext cx="352823" cy="340189"/>
              <a:chOff x="254016" y="2562921"/>
              <a:chExt cx="451304" cy="435144"/>
            </a:xfrm>
          </p:grpSpPr>
          <p:sp>
            <p:nvSpPr>
              <p:cNvPr id="5" name="Freeform 252"/>
              <p:cNvSpPr/>
              <p:nvPr/>
            </p:nvSpPr>
            <p:spPr bwMode="auto">
              <a:xfrm>
                <a:off x="325034" y="2661402"/>
                <a:ext cx="309269" cy="3366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222332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6" name="Freeform 253"/>
              <p:cNvSpPr/>
              <p:nvPr/>
            </p:nvSpPr>
            <p:spPr bwMode="auto">
              <a:xfrm>
                <a:off x="254016" y="2562921"/>
                <a:ext cx="451304" cy="245054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solidFill>
                <a:srgbClr val="222332"/>
              </a:solidFill>
              <a:ln w="9525">
                <a:noFill/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3051166" y="1698290"/>
            <a:ext cx="1623227" cy="1962001"/>
            <a:chOff x="2219316" y="1707180"/>
            <a:chExt cx="1623227" cy="1962001"/>
          </a:xfrm>
        </p:grpSpPr>
        <p:sp>
          <p:nvSpPr>
            <p:cNvPr id="71" name="Text Box 10"/>
            <p:cNvSpPr txBox="1">
              <a:spLocks noChangeArrowheads="1"/>
            </p:cNvSpPr>
            <p:nvPr/>
          </p:nvSpPr>
          <p:spPr bwMode="auto">
            <a:xfrm>
              <a:off x="2219316" y="3291356"/>
              <a:ext cx="1623227" cy="377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市场分析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2671224" y="1707180"/>
              <a:ext cx="733769" cy="1356582"/>
              <a:chOff x="846782" y="1426730"/>
              <a:chExt cx="938581" cy="1735235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846782" y="2211710"/>
                <a:ext cx="938581" cy="950255"/>
                <a:chOff x="1050535" y="2211710"/>
                <a:chExt cx="938581" cy="950255"/>
              </a:xfrm>
            </p:grpSpPr>
            <p:sp>
              <p:nvSpPr>
                <p:cNvPr id="87" name="矩形 86"/>
                <p:cNvSpPr/>
                <p:nvPr/>
              </p:nvSpPr>
              <p:spPr>
                <a:xfrm>
                  <a:off x="1109692" y="2211710"/>
                  <a:ext cx="879424" cy="842938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shade val="95000"/>
                      <a:satMod val="10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矩形 87"/>
                <p:cNvSpPr/>
                <p:nvPr/>
              </p:nvSpPr>
              <p:spPr>
                <a:xfrm>
                  <a:off x="1050535" y="2335375"/>
                  <a:ext cx="828176" cy="82659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6" name="Text Box 10"/>
              <p:cNvSpPr txBox="1">
                <a:spLocks noChangeArrowheads="1"/>
              </p:cNvSpPr>
              <p:nvPr/>
            </p:nvSpPr>
            <p:spPr bwMode="auto">
              <a:xfrm>
                <a:off x="951425" y="1426730"/>
                <a:ext cx="732351" cy="81386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50000">
                          <a:srgbClr val="F4DEBE"/>
                        </a:gs>
                        <a:gs pos="0">
                          <a:srgbClr val="D9A96A"/>
                        </a:gs>
                        <a:gs pos="100000">
                          <a:srgbClr val="F5E3C9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Arial" panose="020B0604020202020204"/>
                    <a:ea typeface="微软雅黑" panose="020B0503020204020204" charset="-122"/>
                    <a:cs typeface="+mn-ea"/>
                    <a:sym typeface="+mn-lt"/>
                  </a:rPr>
                  <a:t>02</a:t>
                </a:r>
                <a:endPara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800532" y="2581672"/>
              <a:ext cx="372466" cy="331254"/>
              <a:chOff x="5532438" y="712788"/>
              <a:chExt cx="760412" cy="676276"/>
            </a:xfrm>
          </p:grpSpPr>
          <p:sp>
            <p:nvSpPr>
              <p:cNvPr id="17" name="Freeform 5"/>
              <p:cNvSpPr>
                <a:spLocks noEditPoints="1"/>
              </p:cNvSpPr>
              <p:nvPr/>
            </p:nvSpPr>
            <p:spPr bwMode="auto">
              <a:xfrm>
                <a:off x="5532438" y="712788"/>
                <a:ext cx="760412" cy="676275"/>
              </a:xfrm>
              <a:custGeom>
                <a:avLst/>
                <a:gdLst>
                  <a:gd name="T0" fmla="*/ 821 w 958"/>
                  <a:gd name="T1" fmla="*/ 466 h 852"/>
                  <a:gd name="T2" fmla="*/ 778 w 958"/>
                  <a:gd name="T3" fmla="*/ 448 h 852"/>
                  <a:gd name="T4" fmla="*/ 739 w 958"/>
                  <a:gd name="T5" fmla="*/ 407 h 852"/>
                  <a:gd name="T6" fmla="*/ 725 w 958"/>
                  <a:gd name="T7" fmla="*/ 365 h 852"/>
                  <a:gd name="T8" fmla="*/ 722 w 958"/>
                  <a:gd name="T9" fmla="*/ 377 h 852"/>
                  <a:gd name="T10" fmla="*/ 704 w 958"/>
                  <a:gd name="T11" fmla="*/ 418 h 852"/>
                  <a:gd name="T12" fmla="*/ 672 w 958"/>
                  <a:gd name="T13" fmla="*/ 450 h 852"/>
                  <a:gd name="T14" fmla="*/ 629 w 958"/>
                  <a:gd name="T15" fmla="*/ 466 h 852"/>
                  <a:gd name="T16" fmla="*/ 592 w 958"/>
                  <a:gd name="T17" fmla="*/ 468 h 852"/>
                  <a:gd name="T18" fmla="*/ 547 w 958"/>
                  <a:gd name="T19" fmla="*/ 455 h 852"/>
                  <a:gd name="T20" fmla="*/ 505 w 958"/>
                  <a:gd name="T21" fmla="*/ 418 h 852"/>
                  <a:gd name="T22" fmla="*/ 485 w 958"/>
                  <a:gd name="T23" fmla="*/ 375 h 852"/>
                  <a:gd name="T24" fmla="*/ 482 w 958"/>
                  <a:gd name="T25" fmla="*/ 365 h 852"/>
                  <a:gd name="T26" fmla="*/ 469 w 958"/>
                  <a:gd name="T27" fmla="*/ 409 h 852"/>
                  <a:gd name="T28" fmla="*/ 439 w 958"/>
                  <a:gd name="T29" fmla="*/ 443 h 852"/>
                  <a:gd name="T30" fmla="*/ 398 w 958"/>
                  <a:gd name="T31" fmla="*/ 464 h 852"/>
                  <a:gd name="T32" fmla="*/ 363 w 958"/>
                  <a:gd name="T33" fmla="*/ 470 h 852"/>
                  <a:gd name="T34" fmla="*/ 316 w 958"/>
                  <a:gd name="T35" fmla="*/ 459 h 852"/>
                  <a:gd name="T36" fmla="*/ 270 w 958"/>
                  <a:gd name="T37" fmla="*/ 427 h 852"/>
                  <a:gd name="T38" fmla="*/ 247 w 958"/>
                  <a:gd name="T39" fmla="*/ 388 h 852"/>
                  <a:gd name="T40" fmla="*/ 242 w 958"/>
                  <a:gd name="T41" fmla="*/ 354 h 852"/>
                  <a:gd name="T42" fmla="*/ 233 w 958"/>
                  <a:gd name="T43" fmla="*/ 398 h 852"/>
                  <a:gd name="T44" fmla="*/ 206 w 958"/>
                  <a:gd name="T45" fmla="*/ 436 h 852"/>
                  <a:gd name="T46" fmla="*/ 169 w 958"/>
                  <a:gd name="T47" fmla="*/ 461 h 852"/>
                  <a:gd name="T48" fmla="*/ 121 w 958"/>
                  <a:gd name="T49" fmla="*/ 470 h 852"/>
                  <a:gd name="T50" fmla="*/ 85 w 958"/>
                  <a:gd name="T51" fmla="*/ 464 h 852"/>
                  <a:gd name="T52" fmla="*/ 36 w 958"/>
                  <a:gd name="T53" fmla="*/ 434 h 852"/>
                  <a:gd name="T54" fmla="*/ 11 w 958"/>
                  <a:gd name="T55" fmla="*/ 398 h 852"/>
                  <a:gd name="T56" fmla="*/ 0 w 958"/>
                  <a:gd name="T57" fmla="*/ 354 h 852"/>
                  <a:gd name="T58" fmla="*/ 958 w 958"/>
                  <a:gd name="T59" fmla="*/ 354 h 852"/>
                  <a:gd name="T60" fmla="*/ 953 w 958"/>
                  <a:gd name="T61" fmla="*/ 398 h 852"/>
                  <a:gd name="T62" fmla="*/ 928 w 958"/>
                  <a:gd name="T63" fmla="*/ 436 h 852"/>
                  <a:gd name="T64" fmla="*/ 890 w 958"/>
                  <a:gd name="T65" fmla="*/ 461 h 852"/>
                  <a:gd name="T66" fmla="*/ 846 w 958"/>
                  <a:gd name="T67" fmla="*/ 470 h 852"/>
                  <a:gd name="T68" fmla="*/ 878 w 958"/>
                  <a:gd name="T69" fmla="*/ 139 h 852"/>
                  <a:gd name="T70" fmla="*/ 135 w 958"/>
                  <a:gd name="T71" fmla="*/ 75 h 852"/>
                  <a:gd name="T72" fmla="*/ 110 w 958"/>
                  <a:gd name="T73" fmla="*/ 59 h 852"/>
                  <a:gd name="T74" fmla="*/ 103 w 958"/>
                  <a:gd name="T75" fmla="*/ 39 h 852"/>
                  <a:gd name="T76" fmla="*/ 116 w 958"/>
                  <a:gd name="T77" fmla="*/ 12 h 852"/>
                  <a:gd name="T78" fmla="*/ 144 w 958"/>
                  <a:gd name="T79" fmla="*/ 0 h 852"/>
                  <a:gd name="T80" fmla="*/ 841 w 958"/>
                  <a:gd name="T81" fmla="*/ 4 h 852"/>
                  <a:gd name="T82" fmla="*/ 862 w 958"/>
                  <a:gd name="T83" fmla="*/ 25 h 852"/>
                  <a:gd name="T84" fmla="*/ 866 w 958"/>
                  <a:gd name="T85" fmla="*/ 46 h 852"/>
                  <a:gd name="T86" fmla="*/ 850 w 958"/>
                  <a:gd name="T87" fmla="*/ 71 h 852"/>
                  <a:gd name="T88" fmla="*/ 828 w 958"/>
                  <a:gd name="T89" fmla="*/ 76 h 852"/>
                  <a:gd name="T90" fmla="*/ 812 w 958"/>
                  <a:gd name="T91" fmla="*/ 543 h 852"/>
                  <a:gd name="T92" fmla="*/ 880 w 958"/>
                  <a:gd name="T93" fmla="*/ 809 h 852"/>
                  <a:gd name="T94" fmla="*/ 855 w 958"/>
                  <a:gd name="T95" fmla="*/ 841 h 852"/>
                  <a:gd name="T96" fmla="*/ 140 w 958"/>
                  <a:gd name="T97" fmla="*/ 852 h 852"/>
                  <a:gd name="T98" fmla="*/ 114 w 958"/>
                  <a:gd name="T99" fmla="*/ 841 h 852"/>
                  <a:gd name="T100" fmla="*/ 89 w 958"/>
                  <a:gd name="T101" fmla="*/ 809 h 852"/>
                  <a:gd name="T102" fmla="*/ 158 w 958"/>
                  <a:gd name="T103" fmla="*/ 543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58" h="852">
                    <a:moveTo>
                      <a:pt x="846" y="470"/>
                    </a:moveTo>
                    <a:lnTo>
                      <a:pt x="846" y="470"/>
                    </a:lnTo>
                    <a:lnTo>
                      <a:pt x="834" y="468"/>
                    </a:lnTo>
                    <a:lnTo>
                      <a:pt x="821" y="466"/>
                    </a:lnTo>
                    <a:lnTo>
                      <a:pt x="810" y="464"/>
                    </a:lnTo>
                    <a:lnTo>
                      <a:pt x="798" y="459"/>
                    </a:lnTo>
                    <a:lnTo>
                      <a:pt x="789" y="455"/>
                    </a:lnTo>
                    <a:lnTo>
                      <a:pt x="778" y="448"/>
                    </a:lnTo>
                    <a:lnTo>
                      <a:pt x="761" y="434"/>
                    </a:lnTo>
                    <a:lnTo>
                      <a:pt x="752" y="427"/>
                    </a:lnTo>
                    <a:lnTo>
                      <a:pt x="745" y="418"/>
                    </a:lnTo>
                    <a:lnTo>
                      <a:pt x="739" y="407"/>
                    </a:lnTo>
                    <a:lnTo>
                      <a:pt x="734" y="398"/>
                    </a:lnTo>
                    <a:lnTo>
                      <a:pt x="730" y="388"/>
                    </a:lnTo>
                    <a:lnTo>
                      <a:pt x="727" y="375"/>
                    </a:lnTo>
                    <a:lnTo>
                      <a:pt x="725" y="365"/>
                    </a:lnTo>
                    <a:lnTo>
                      <a:pt x="725" y="354"/>
                    </a:lnTo>
                    <a:lnTo>
                      <a:pt x="725" y="354"/>
                    </a:lnTo>
                    <a:lnTo>
                      <a:pt x="723" y="365"/>
                    </a:lnTo>
                    <a:lnTo>
                      <a:pt x="722" y="377"/>
                    </a:lnTo>
                    <a:lnTo>
                      <a:pt x="720" y="388"/>
                    </a:lnTo>
                    <a:lnTo>
                      <a:pt x="715" y="398"/>
                    </a:lnTo>
                    <a:lnTo>
                      <a:pt x="711" y="409"/>
                    </a:lnTo>
                    <a:lnTo>
                      <a:pt x="704" y="418"/>
                    </a:lnTo>
                    <a:lnTo>
                      <a:pt x="697" y="427"/>
                    </a:lnTo>
                    <a:lnTo>
                      <a:pt x="690" y="436"/>
                    </a:lnTo>
                    <a:lnTo>
                      <a:pt x="681" y="443"/>
                    </a:lnTo>
                    <a:lnTo>
                      <a:pt x="672" y="450"/>
                    </a:lnTo>
                    <a:lnTo>
                      <a:pt x="661" y="455"/>
                    </a:lnTo>
                    <a:lnTo>
                      <a:pt x="651" y="461"/>
                    </a:lnTo>
                    <a:lnTo>
                      <a:pt x="640" y="464"/>
                    </a:lnTo>
                    <a:lnTo>
                      <a:pt x="629" y="466"/>
                    </a:lnTo>
                    <a:lnTo>
                      <a:pt x="617" y="468"/>
                    </a:lnTo>
                    <a:lnTo>
                      <a:pt x="604" y="470"/>
                    </a:lnTo>
                    <a:lnTo>
                      <a:pt x="604" y="470"/>
                    </a:lnTo>
                    <a:lnTo>
                      <a:pt x="592" y="468"/>
                    </a:lnTo>
                    <a:lnTo>
                      <a:pt x="579" y="466"/>
                    </a:lnTo>
                    <a:lnTo>
                      <a:pt x="569" y="464"/>
                    </a:lnTo>
                    <a:lnTo>
                      <a:pt x="558" y="459"/>
                    </a:lnTo>
                    <a:lnTo>
                      <a:pt x="547" y="455"/>
                    </a:lnTo>
                    <a:lnTo>
                      <a:pt x="537" y="448"/>
                    </a:lnTo>
                    <a:lnTo>
                      <a:pt x="519" y="434"/>
                    </a:lnTo>
                    <a:lnTo>
                      <a:pt x="512" y="427"/>
                    </a:lnTo>
                    <a:lnTo>
                      <a:pt x="505" y="418"/>
                    </a:lnTo>
                    <a:lnTo>
                      <a:pt x="498" y="407"/>
                    </a:lnTo>
                    <a:lnTo>
                      <a:pt x="492" y="398"/>
                    </a:lnTo>
                    <a:lnTo>
                      <a:pt x="489" y="388"/>
                    </a:lnTo>
                    <a:lnTo>
                      <a:pt x="485" y="375"/>
                    </a:lnTo>
                    <a:lnTo>
                      <a:pt x="483" y="365"/>
                    </a:lnTo>
                    <a:lnTo>
                      <a:pt x="483" y="354"/>
                    </a:lnTo>
                    <a:lnTo>
                      <a:pt x="483" y="354"/>
                    </a:lnTo>
                    <a:lnTo>
                      <a:pt x="482" y="365"/>
                    </a:lnTo>
                    <a:lnTo>
                      <a:pt x="480" y="377"/>
                    </a:lnTo>
                    <a:lnTo>
                      <a:pt x="478" y="388"/>
                    </a:lnTo>
                    <a:lnTo>
                      <a:pt x="475" y="398"/>
                    </a:lnTo>
                    <a:lnTo>
                      <a:pt x="469" y="409"/>
                    </a:lnTo>
                    <a:lnTo>
                      <a:pt x="462" y="418"/>
                    </a:lnTo>
                    <a:lnTo>
                      <a:pt x="457" y="427"/>
                    </a:lnTo>
                    <a:lnTo>
                      <a:pt x="448" y="436"/>
                    </a:lnTo>
                    <a:lnTo>
                      <a:pt x="439" y="443"/>
                    </a:lnTo>
                    <a:lnTo>
                      <a:pt x="430" y="450"/>
                    </a:lnTo>
                    <a:lnTo>
                      <a:pt x="421" y="455"/>
                    </a:lnTo>
                    <a:lnTo>
                      <a:pt x="411" y="461"/>
                    </a:lnTo>
                    <a:lnTo>
                      <a:pt x="398" y="464"/>
                    </a:lnTo>
                    <a:lnTo>
                      <a:pt x="387" y="466"/>
                    </a:lnTo>
                    <a:lnTo>
                      <a:pt x="375" y="468"/>
                    </a:lnTo>
                    <a:lnTo>
                      <a:pt x="363" y="470"/>
                    </a:lnTo>
                    <a:lnTo>
                      <a:pt x="363" y="470"/>
                    </a:lnTo>
                    <a:lnTo>
                      <a:pt x="350" y="468"/>
                    </a:lnTo>
                    <a:lnTo>
                      <a:pt x="338" y="466"/>
                    </a:lnTo>
                    <a:lnTo>
                      <a:pt x="327" y="464"/>
                    </a:lnTo>
                    <a:lnTo>
                      <a:pt x="316" y="459"/>
                    </a:lnTo>
                    <a:lnTo>
                      <a:pt x="306" y="455"/>
                    </a:lnTo>
                    <a:lnTo>
                      <a:pt x="295" y="448"/>
                    </a:lnTo>
                    <a:lnTo>
                      <a:pt x="277" y="434"/>
                    </a:lnTo>
                    <a:lnTo>
                      <a:pt x="270" y="427"/>
                    </a:lnTo>
                    <a:lnTo>
                      <a:pt x="263" y="418"/>
                    </a:lnTo>
                    <a:lnTo>
                      <a:pt x="256" y="407"/>
                    </a:lnTo>
                    <a:lnTo>
                      <a:pt x="251" y="398"/>
                    </a:lnTo>
                    <a:lnTo>
                      <a:pt x="247" y="388"/>
                    </a:lnTo>
                    <a:lnTo>
                      <a:pt x="243" y="375"/>
                    </a:lnTo>
                    <a:lnTo>
                      <a:pt x="242" y="365"/>
                    </a:lnTo>
                    <a:lnTo>
                      <a:pt x="242" y="354"/>
                    </a:lnTo>
                    <a:lnTo>
                      <a:pt x="242" y="354"/>
                    </a:lnTo>
                    <a:lnTo>
                      <a:pt x="242" y="365"/>
                    </a:lnTo>
                    <a:lnTo>
                      <a:pt x="240" y="377"/>
                    </a:lnTo>
                    <a:lnTo>
                      <a:pt x="236" y="388"/>
                    </a:lnTo>
                    <a:lnTo>
                      <a:pt x="233" y="398"/>
                    </a:lnTo>
                    <a:lnTo>
                      <a:pt x="228" y="409"/>
                    </a:lnTo>
                    <a:lnTo>
                      <a:pt x="222" y="418"/>
                    </a:lnTo>
                    <a:lnTo>
                      <a:pt x="215" y="427"/>
                    </a:lnTo>
                    <a:lnTo>
                      <a:pt x="206" y="436"/>
                    </a:lnTo>
                    <a:lnTo>
                      <a:pt x="199" y="443"/>
                    </a:lnTo>
                    <a:lnTo>
                      <a:pt x="188" y="450"/>
                    </a:lnTo>
                    <a:lnTo>
                      <a:pt x="180" y="455"/>
                    </a:lnTo>
                    <a:lnTo>
                      <a:pt x="169" y="461"/>
                    </a:lnTo>
                    <a:lnTo>
                      <a:pt x="158" y="464"/>
                    </a:lnTo>
                    <a:lnTo>
                      <a:pt x="146" y="466"/>
                    </a:lnTo>
                    <a:lnTo>
                      <a:pt x="133" y="468"/>
                    </a:lnTo>
                    <a:lnTo>
                      <a:pt x="121" y="470"/>
                    </a:lnTo>
                    <a:lnTo>
                      <a:pt x="121" y="470"/>
                    </a:lnTo>
                    <a:lnTo>
                      <a:pt x="108" y="468"/>
                    </a:lnTo>
                    <a:lnTo>
                      <a:pt x="98" y="466"/>
                    </a:lnTo>
                    <a:lnTo>
                      <a:pt x="85" y="464"/>
                    </a:lnTo>
                    <a:lnTo>
                      <a:pt x="75" y="459"/>
                    </a:lnTo>
                    <a:lnTo>
                      <a:pt x="64" y="455"/>
                    </a:lnTo>
                    <a:lnTo>
                      <a:pt x="53" y="448"/>
                    </a:lnTo>
                    <a:lnTo>
                      <a:pt x="36" y="434"/>
                    </a:lnTo>
                    <a:lnTo>
                      <a:pt x="28" y="427"/>
                    </a:lnTo>
                    <a:lnTo>
                      <a:pt x="21" y="418"/>
                    </a:lnTo>
                    <a:lnTo>
                      <a:pt x="14" y="407"/>
                    </a:lnTo>
                    <a:lnTo>
                      <a:pt x="11" y="398"/>
                    </a:lnTo>
                    <a:lnTo>
                      <a:pt x="5" y="388"/>
                    </a:lnTo>
                    <a:lnTo>
                      <a:pt x="4" y="375"/>
                    </a:lnTo>
                    <a:lnTo>
                      <a:pt x="2" y="365"/>
                    </a:lnTo>
                    <a:lnTo>
                      <a:pt x="0" y="354"/>
                    </a:lnTo>
                    <a:lnTo>
                      <a:pt x="84" y="139"/>
                    </a:lnTo>
                    <a:lnTo>
                      <a:pt x="873" y="139"/>
                    </a:lnTo>
                    <a:lnTo>
                      <a:pt x="958" y="354"/>
                    </a:lnTo>
                    <a:lnTo>
                      <a:pt x="958" y="354"/>
                    </a:lnTo>
                    <a:lnTo>
                      <a:pt x="958" y="365"/>
                    </a:lnTo>
                    <a:lnTo>
                      <a:pt x="958" y="377"/>
                    </a:lnTo>
                    <a:lnTo>
                      <a:pt x="956" y="388"/>
                    </a:lnTo>
                    <a:lnTo>
                      <a:pt x="953" y="398"/>
                    </a:lnTo>
                    <a:lnTo>
                      <a:pt x="947" y="409"/>
                    </a:lnTo>
                    <a:lnTo>
                      <a:pt x="942" y="418"/>
                    </a:lnTo>
                    <a:lnTo>
                      <a:pt x="935" y="427"/>
                    </a:lnTo>
                    <a:lnTo>
                      <a:pt x="928" y="436"/>
                    </a:lnTo>
                    <a:lnTo>
                      <a:pt x="921" y="443"/>
                    </a:lnTo>
                    <a:lnTo>
                      <a:pt x="912" y="450"/>
                    </a:lnTo>
                    <a:lnTo>
                      <a:pt x="901" y="455"/>
                    </a:lnTo>
                    <a:lnTo>
                      <a:pt x="890" y="461"/>
                    </a:lnTo>
                    <a:lnTo>
                      <a:pt x="880" y="464"/>
                    </a:lnTo>
                    <a:lnTo>
                      <a:pt x="869" y="466"/>
                    </a:lnTo>
                    <a:lnTo>
                      <a:pt x="857" y="468"/>
                    </a:lnTo>
                    <a:lnTo>
                      <a:pt x="846" y="470"/>
                    </a:lnTo>
                    <a:lnTo>
                      <a:pt x="846" y="470"/>
                    </a:lnTo>
                    <a:close/>
                    <a:moveTo>
                      <a:pt x="878" y="139"/>
                    </a:moveTo>
                    <a:lnTo>
                      <a:pt x="880" y="139"/>
                    </a:lnTo>
                    <a:lnTo>
                      <a:pt x="878" y="139"/>
                    </a:lnTo>
                    <a:close/>
                    <a:moveTo>
                      <a:pt x="828" y="76"/>
                    </a:moveTo>
                    <a:lnTo>
                      <a:pt x="144" y="76"/>
                    </a:lnTo>
                    <a:lnTo>
                      <a:pt x="144" y="76"/>
                    </a:lnTo>
                    <a:lnTo>
                      <a:pt x="135" y="75"/>
                    </a:lnTo>
                    <a:lnTo>
                      <a:pt x="128" y="73"/>
                    </a:lnTo>
                    <a:lnTo>
                      <a:pt x="121" y="69"/>
                    </a:lnTo>
                    <a:lnTo>
                      <a:pt x="116" y="66"/>
                    </a:lnTo>
                    <a:lnTo>
                      <a:pt x="110" y="59"/>
                    </a:lnTo>
                    <a:lnTo>
                      <a:pt x="107" y="53"/>
                    </a:lnTo>
                    <a:lnTo>
                      <a:pt x="105" y="46"/>
                    </a:lnTo>
                    <a:lnTo>
                      <a:pt x="103" y="39"/>
                    </a:lnTo>
                    <a:lnTo>
                      <a:pt x="103" y="39"/>
                    </a:lnTo>
                    <a:lnTo>
                      <a:pt x="105" y="32"/>
                    </a:lnTo>
                    <a:lnTo>
                      <a:pt x="107" y="25"/>
                    </a:lnTo>
                    <a:lnTo>
                      <a:pt x="110" y="18"/>
                    </a:lnTo>
                    <a:lnTo>
                      <a:pt x="116" y="12"/>
                    </a:lnTo>
                    <a:lnTo>
                      <a:pt x="121" y="7"/>
                    </a:lnTo>
                    <a:lnTo>
                      <a:pt x="128" y="4"/>
                    </a:lnTo>
                    <a:lnTo>
                      <a:pt x="135" y="2"/>
                    </a:lnTo>
                    <a:lnTo>
                      <a:pt x="144" y="0"/>
                    </a:lnTo>
                    <a:lnTo>
                      <a:pt x="825" y="0"/>
                    </a:lnTo>
                    <a:lnTo>
                      <a:pt x="825" y="0"/>
                    </a:lnTo>
                    <a:lnTo>
                      <a:pt x="834" y="2"/>
                    </a:lnTo>
                    <a:lnTo>
                      <a:pt x="841" y="4"/>
                    </a:lnTo>
                    <a:lnTo>
                      <a:pt x="848" y="7"/>
                    </a:lnTo>
                    <a:lnTo>
                      <a:pt x="853" y="12"/>
                    </a:lnTo>
                    <a:lnTo>
                      <a:pt x="858" y="18"/>
                    </a:lnTo>
                    <a:lnTo>
                      <a:pt x="862" y="25"/>
                    </a:lnTo>
                    <a:lnTo>
                      <a:pt x="864" y="32"/>
                    </a:lnTo>
                    <a:lnTo>
                      <a:pt x="866" y="39"/>
                    </a:lnTo>
                    <a:lnTo>
                      <a:pt x="866" y="39"/>
                    </a:lnTo>
                    <a:lnTo>
                      <a:pt x="866" y="46"/>
                    </a:lnTo>
                    <a:lnTo>
                      <a:pt x="864" y="53"/>
                    </a:lnTo>
                    <a:lnTo>
                      <a:pt x="860" y="60"/>
                    </a:lnTo>
                    <a:lnTo>
                      <a:pt x="857" y="66"/>
                    </a:lnTo>
                    <a:lnTo>
                      <a:pt x="850" y="71"/>
                    </a:lnTo>
                    <a:lnTo>
                      <a:pt x="844" y="73"/>
                    </a:lnTo>
                    <a:lnTo>
                      <a:pt x="835" y="76"/>
                    </a:lnTo>
                    <a:lnTo>
                      <a:pt x="828" y="76"/>
                    </a:lnTo>
                    <a:lnTo>
                      <a:pt x="828" y="76"/>
                    </a:lnTo>
                    <a:close/>
                    <a:moveTo>
                      <a:pt x="158" y="543"/>
                    </a:moveTo>
                    <a:lnTo>
                      <a:pt x="158" y="788"/>
                    </a:lnTo>
                    <a:lnTo>
                      <a:pt x="812" y="788"/>
                    </a:lnTo>
                    <a:lnTo>
                      <a:pt x="812" y="543"/>
                    </a:lnTo>
                    <a:lnTo>
                      <a:pt x="880" y="543"/>
                    </a:lnTo>
                    <a:lnTo>
                      <a:pt x="880" y="800"/>
                    </a:lnTo>
                    <a:lnTo>
                      <a:pt x="880" y="800"/>
                    </a:lnTo>
                    <a:lnTo>
                      <a:pt x="880" y="809"/>
                    </a:lnTo>
                    <a:lnTo>
                      <a:pt x="876" y="818"/>
                    </a:lnTo>
                    <a:lnTo>
                      <a:pt x="871" y="827"/>
                    </a:lnTo>
                    <a:lnTo>
                      <a:pt x="864" y="834"/>
                    </a:lnTo>
                    <a:lnTo>
                      <a:pt x="855" y="841"/>
                    </a:lnTo>
                    <a:lnTo>
                      <a:pt x="846" y="847"/>
                    </a:lnTo>
                    <a:lnTo>
                      <a:pt x="837" y="850"/>
                    </a:lnTo>
                    <a:lnTo>
                      <a:pt x="828" y="852"/>
                    </a:lnTo>
                    <a:lnTo>
                      <a:pt x="140" y="852"/>
                    </a:lnTo>
                    <a:lnTo>
                      <a:pt x="140" y="852"/>
                    </a:lnTo>
                    <a:lnTo>
                      <a:pt x="132" y="850"/>
                    </a:lnTo>
                    <a:lnTo>
                      <a:pt x="123" y="847"/>
                    </a:lnTo>
                    <a:lnTo>
                      <a:pt x="114" y="841"/>
                    </a:lnTo>
                    <a:lnTo>
                      <a:pt x="105" y="834"/>
                    </a:lnTo>
                    <a:lnTo>
                      <a:pt x="98" y="827"/>
                    </a:lnTo>
                    <a:lnTo>
                      <a:pt x="92" y="818"/>
                    </a:lnTo>
                    <a:lnTo>
                      <a:pt x="89" y="809"/>
                    </a:lnTo>
                    <a:lnTo>
                      <a:pt x="89" y="800"/>
                    </a:lnTo>
                    <a:lnTo>
                      <a:pt x="89" y="543"/>
                    </a:lnTo>
                    <a:lnTo>
                      <a:pt x="158" y="543"/>
                    </a:lnTo>
                    <a:close/>
                    <a:moveTo>
                      <a:pt x="158" y="543"/>
                    </a:moveTo>
                    <a:lnTo>
                      <a:pt x="158" y="543"/>
                    </a:lnTo>
                    <a:close/>
                  </a:path>
                </a:pathLst>
              </a:custGeom>
              <a:solidFill>
                <a:srgbClr val="222332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Freeform 6"/>
              <p:cNvSpPr/>
              <p:nvPr/>
            </p:nvSpPr>
            <p:spPr bwMode="auto">
              <a:xfrm>
                <a:off x="5532438" y="822326"/>
                <a:ext cx="760412" cy="263525"/>
              </a:xfrm>
              <a:custGeom>
                <a:avLst/>
                <a:gdLst>
                  <a:gd name="T0" fmla="*/ 834 w 958"/>
                  <a:gd name="T1" fmla="*/ 329 h 331"/>
                  <a:gd name="T2" fmla="*/ 798 w 958"/>
                  <a:gd name="T3" fmla="*/ 320 h 331"/>
                  <a:gd name="T4" fmla="*/ 761 w 958"/>
                  <a:gd name="T5" fmla="*/ 295 h 331"/>
                  <a:gd name="T6" fmla="*/ 739 w 958"/>
                  <a:gd name="T7" fmla="*/ 268 h 331"/>
                  <a:gd name="T8" fmla="*/ 727 w 958"/>
                  <a:gd name="T9" fmla="*/ 236 h 331"/>
                  <a:gd name="T10" fmla="*/ 725 w 958"/>
                  <a:gd name="T11" fmla="*/ 215 h 331"/>
                  <a:gd name="T12" fmla="*/ 720 w 958"/>
                  <a:gd name="T13" fmla="*/ 249 h 331"/>
                  <a:gd name="T14" fmla="*/ 704 w 958"/>
                  <a:gd name="T15" fmla="*/ 279 h 331"/>
                  <a:gd name="T16" fmla="*/ 681 w 958"/>
                  <a:gd name="T17" fmla="*/ 304 h 331"/>
                  <a:gd name="T18" fmla="*/ 651 w 958"/>
                  <a:gd name="T19" fmla="*/ 322 h 331"/>
                  <a:gd name="T20" fmla="*/ 617 w 958"/>
                  <a:gd name="T21" fmla="*/ 329 h 331"/>
                  <a:gd name="T22" fmla="*/ 592 w 958"/>
                  <a:gd name="T23" fmla="*/ 329 h 331"/>
                  <a:gd name="T24" fmla="*/ 558 w 958"/>
                  <a:gd name="T25" fmla="*/ 320 h 331"/>
                  <a:gd name="T26" fmla="*/ 519 w 958"/>
                  <a:gd name="T27" fmla="*/ 295 h 331"/>
                  <a:gd name="T28" fmla="*/ 498 w 958"/>
                  <a:gd name="T29" fmla="*/ 268 h 331"/>
                  <a:gd name="T30" fmla="*/ 485 w 958"/>
                  <a:gd name="T31" fmla="*/ 236 h 331"/>
                  <a:gd name="T32" fmla="*/ 483 w 958"/>
                  <a:gd name="T33" fmla="*/ 215 h 331"/>
                  <a:gd name="T34" fmla="*/ 478 w 958"/>
                  <a:gd name="T35" fmla="*/ 249 h 331"/>
                  <a:gd name="T36" fmla="*/ 462 w 958"/>
                  <a:gd name="T37" fmla="*/ 279 h 331"/>
                  <a:gd name="T38" fmla="*/ 439 w 958"/>
                  <a:gd name="T39" fmla="*/ 304 h 331"/>
                  <a:gd name="T40" fmla="*/ 411 w 958"/>
                  <a:gd name="T41" fmla="*/ 322 h 331"/>
                  <a:gd name="T42" fmla="*/ 375 w 958"/>
                  <a:gd name="T43" fmla="*/ 329 h 331"/>
                  <a:gd name="T44" fmla="*/ 350 w 958"/>
                  <a:gd name="T45" fmla="*/ 329 h 331"/>
                  <a:gd name="T46" fmla="*/ 316 w 958"/>
                  <a:gd name="T47" fmla="*/ 320 h 331"/>
                  <a:gd name="T48" fmla="*/ 277 w 958"/>
                  <a:gd name="T49" fmla="*/ 295 h 331"/>
                  <a:gd name="T50" fmla="*/ 256 w 958"/>
                  <a:gd name="T51" fmla="*/ 268 h 331"/>
                  <a:gd name="T52" fmla="*/ 243 w 958"/>
                  <a:gd name="T53" fmla="*/ 236 h 331"/>
                  <a:gd name="T54" fmla="*/ 242 w 958"/>
                  <a:gd name="T55" fmla="*/ 215 h 331"/>
                  <a:gd name="T56" fmla="*/ 236 w 958"/>
                  <a:gd name="T57" fmla="*/ 249 h 331"/>
                  <a:gd name="T58" fmla="*/ 222 w 958"/>
                  <a:gd name="T59" fmla="*/ 279 h 331"/>
                  <a:gd name="T60" fmla="*/ 199 w 958"/>
                  <a:gd name="T61" fmla="*/ 304 h 331"/>
                  <a:gd name="T62" fmla="*/ 169 w 958"/>
                  <a:gd name="T63" fmla="*/ 322 h 331"/>
                  <a:gd name="T64" fmla="*/ 133 w 958"/>
                  <a:gd name="T65" fmla="*/ 329 h 331"/>
                  <a:gd name="T66" fmla="*/ 108 w 958"/>
                  <a:gd name="T67" fmla="*/ 329 h 331"/>
                  <a:gd name="T68" fmla="*/ 75 w 958"/>
                  <a:gd name="T69" fmla="*/ 320 h 331"/>
                  <a:gd name="T70" fmla="*/ 36 w 958"/>
                  <a:gd name="T71" fmla="*/ 295 h 331"/>
                  <a:gd name="T72" fmla="*/ 14 w 958"/>
                  <a:gd name="T73" fmla="*/ 268 h 331"/>
                  <a:gd name="T74" fmla="*/ 4 w 958"/>
                  <a:gd name="T75" fmla="*/ 236 h 331"/>
                  <a:gd name="T76" fmla="*/ 84 w 958"/>
                  <a:gd name="T77" fmla="*/ 0 h 331"/>
                  <a:gd name="T78" fmla="*/ 958 w 958"/>
                  <a:gd name="T79" fmla="*/ 215 h 331"/>
                  <a:gd name="T80" fmla="*/ 956 w 958"/>
                  <a:gd name="T81" fmla="*/ 249 h 331"/>
                  <a:gd name="T82" fmla="*/ 942 w 958"/>
                  <a:gd name="T83" fmla="*/ 279 h 331"/>
                  <a:gd name="T84" fmla="*/ 921 w 958"/>
                  <a:gd name="T85" fmla="*/ 304 h 331"/>
                  <a:gd name="T86" fmla="*/ 890 w 958"/>
                  <a:gd name="T87" fmla="*/ 322 h 331"/>
                  <a:gd name="T88" fmla="*/ 857 w 958"/>
                  <a:gd name="T89" fmla="*/ 329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58" h="331">
                    <a:moveTo>
                      <a:pt x="846" y="331"/>
                    </a:moveTo>
                    <a:lnTo>
                      <a:pt x="846" y="331"/>
                    </a:lnTo>
                    <a:lnTo>
                      <a:pt x="834" y="329"/>
                    </a:lnTo>
                    <a:lnTo>
                      <a:pt x="821" y="327"/>
                    </a:lnTo>
                    <a:lnTo>
                      <a:pt x="810" y="325"/>
                    </a:lnTo>
                    <a:lnTo>
                      <a:pt x="798" y="320"/>
                    </a:lnTo>
                    <a:lnTo>
                      <a:pt x="789" y="316"/>
                    </a:lnTo>
                    <a:lnTo>
                      <a:pt x="778" y="309"/>
                    </a:lnTo>
                    <a:lnTo>
                      <a:pt x="761" y="295"/>
                    </a:lnTo>
                    <a:lnTo>
                      <a:pt x="752" y="288"/>
                    </a:lnTo>
                    <a:lnTo>
                      <a:pt x="745" y="279"/>
                    </a:lnTo>
                    <a:lnTo>
                      <a:pt x="739" y="268"/>
                    </a:lnTo>
                    <a:lnTo>
                      <a:pt x="734" y="259"/>
                    </a:lnTo>
                    <a:lnTo>
                      <a:pt x="730" y="249"/>
                    </a:lnTo>
                    <a:lnTo>
                      <a:pt x="727" y="236"/>
                    </a:lnTo>
                    <a:lnTo>
                      <a:pt x="725" y="226"/>
                    </a:lnTo>
                    <a:lnTo>
                      <a:pt x="725" y="215"/>
                    </a:lnTo>
                    <a:lnTo>
                      <a:pt x="725" y="215"/>
                    </a:lnTo>
                    <a:lnTo>
                      <a:pt x="723" y="226"/>
                    </a:lnTo>
                    <a:lnTo>
                      <a:pt x="722" y="238"/>
                    </a:lnTo>
                    <a:lnTo>
                      <a:pt x="720" y="249"/>
                    </a:lnTo>
                    <a:lnTo>
                      <a:pt x="715" y="259"/>
                    </a:lnTo>
                    <a:lnTo>
                      <a:pt x="711" y="270"/>
                    </a:lnTo>
                    <a:lnTo>
                      <a:pt x="704" y="279"/>
                    </a:lnTo>
                    <a:lnTo>
                      <a:pt x="697" y="288"/>
                    </a:lnTo>
                    <a:lnTo>
                      <a:pt x="690" y="297"/>
                    </a:lnTo>
                    <a:lnTo>
                      <a:pt x="681" y="304"/>
                    </a:lnTo>
                    <a:lnTo>
                      <a:pt x="672" y="311"/>
                    </a:lnTo>
                    <a:lnTo>
                      <a:pt x="661" y="316"/>
                    </a:lnTo>
                    <a:lnTo>
                      <a:pt x="651" y="322"/>
                    </a:lnTo>
                    <a:lnTo>
                      <a:pt x="640" y="325"/>
                    </a:lnTo>
                    <a:lnTo>
                      <a:pt x="629" y="327"/>
                    </a:lnTo>
                    <a:lnTo>
                      <a:pt x="617" y="329"/>
                    </a:lnTo>
                    <a:lnTo>
                      <a:pt x="604" y="331"/>
                    </a:lnTo>
                    <a:lnTo>
                      <a:pt x="604" y="331"/>
                    </a:lnTo>
                    <a:lnTo>
                      <a:pt x="592" y="329"/>
                    </a:lnTo>
                    <a:lnTo>
                      <a:pt x="579" y="327"/>
                    </a:lnTo>
                    <a:lnTo>
                      <a:pt x="569" y="325"/>
                    </a:lnTo>
                    <a:lnTo>
                      <a:pt x="558" y="320"/>
                    </a:lnTo>
                    <a:lnTo>
                      <a:pt x="547" y="316"/>
                    </a:lnTo>
                    <a:lnTo>
                      <a:pt x="537" y="309"/>
                    </a:lnTo>
                    <a:lnTo>
                      <a:pt x="519" y="295"/>
                    </a:lnTo>
                    <a:lnTo>
                      <a:pt x="512" y="288"/>
                    </a:lnTo>
                    <a:lnTo>
                      <a:pt x="505" y="279"/>
                    </a:lnTo>
                    <a:lnTo>
                      <a:pt x="498" y="268"/>
                    </a:lnTo>
                    <a:lnTo>
                      <a:pt x="492" y="259"/>
                    </a:lnTo>
                    <a:lnTo>
                      <a:pt x="489" y="249"/>
                    </a:lnTo>
                    <a:lnTo>
                      <a:pt x="485" y="236"/>
                    </a:lnTo>
                    <a:lnTo>
                      <a:pt x="483" y="226"/>
                    </a:lnTo>
                    <a:lnTo>
                      <a:pt x="483" y="215"/>
                    </a:lnTo>
                    <a:lnTo>
                      <a:pt x="483" y="215"/>
                    </a:lnTo>
                    <a:lnTo>
                      <a:pt x="482" y="226"/>
                    </a:lnTo>
                    <a:lnTo>
                      <a:pt x="480" y="238"/>
                    </a:lnTo>
                    <a:lnTo>
                      <a:pt x="478" y="249"/>
                    </a:lnTo>
                    <a:lnTo>
                      <a:pt x="475" y="259"/>
                    </a:lnTo>
                    <a:lnTo>
                      <a:pt x="469" y="270"/>
                    </a:lnTo>
                    <a:lnTo>
                      <a:pt x="462" y="279"/>
                    </a:lnTo>
                    <a:lnTo>
                      <a:pt x="457" y="288"/>
                    </a:lnTo>
                    <a:lnTo>
                      <a:pt x="448" y="297"/>
                    </a:lnTo>
                    <a:lnTo>
                      <a:pt x="439" y="304"/>
                    </a:lnTo>
                    <a:lnTo>
                      <a:pt x="430" y="311"/>
                    </a:lnTo>
                    <a:lnTo>
                      <a:pt x="421" y="316"/>
                    </a:lnTo>
                    <a:lnTo>
                      <a:pt x="411" y="322"/>
                    </a:lnTo>
                    <a:lnTo>
                      <a:pt x="398" y="325"/>
                    </a:lnTo>
                    <a:lnTo>
                      <a:pt x="387" y="327"/>
                    </a:lnTo>
                    <a:lnTo>
                      <a:pt x="375" y="329"/>
                    </a:lnTo>
                    <a:lnTo>
                      <a:pt x="363" y="331"/>
                    </a:lnTo>
                    <a:lnTo>
                      <a:pt x="363" y="331"/>
                    </a:lnTo>
                    <a:lnTo>
                      <a:pt x="350" y="329"/>
                    </a:lnTo>
                    <a:lnTo>
                      <a:pt x="338" y="327"/>
                    </a:lnTo>
                    <a:lnTo>
                      <a:pt x="327" y="325"/>
                    </a:lnTo>
                    <a:lnTo>
                      <a:pt x="316" y="320"/>
                    </a:lnTo>
                    <a:lnTo>
                      <a:pt x="306" y="316"/>
                    </a:lnTo>
                    <a:lnTo>
                      <a:pt x="295" y="309"/>
                    </a:lnTo>
                    <a:lnTo>
                      <a:pt x="277" y="295"/>
                    </a:lnTo>
                    <a:lnTo>
                      <a:pt x="270" y="288"/>
                    </a:lnTo>
                    <a:lnTo>
                      <a:pt x="263" y="279"/>
                    </a:lnTo>
                    <a:lnTo>
                      <a:pt x="256" y="268"/>
                    </a:lnTo>
                    <a:lnTo>
                      <a:pt x="251" y="259"/>
                    </a:lnTo>
                    <a:lnTo>
                      <a:pt x="247" y="249"/>
                    </a:lnTo>
                    <a:lnTo>
                      <a:pt x="243" y="236"/>
                    </a:lnTo>
                    <a:lnTo>
                      <a:pt x="242" y="226"/>
                    </a:lnTo>
                    <a:lnTo>
                      <a:pt x="242" y="215"/>
                    </a:lnTo>
                    <a:lnTo>
                      <a:pt x="242" y="215"/>
                    </a:lnTo>
                    <a:lnTo>
                      <a:pt x="242" y="226"/>
                    </a:lnTo>
                    <a:lnTo>
                      <a:pt x="240" y="238"/>
                    </a:lnTo>
                    <a:lnTo>
                      <a:pt x="236" y="249"/>
                    </a:lnTo>
                    <a:lnTo>
                      <a:pt x="233" y="259"/>
                    </a:lnTo>
                    <a:lnTo>
                      <a:pt x="228" y="270"/>
                    </a:lnTo>
                    <a:lnTo>
                      <a:pt x="222" y="279"/>
                    </a:lnTo>
                    <a:lnTo>
                      <a:pt x="215" y="288"/>
                    </a:lnTo>
                    <a:lnTo>
                      <a:pt x="206" y="297"/>
                    </a:lnTo>
                    <a:lnTo>
                      <a:pt x="199" y="304"/>
                    </a:lnTo>
                    <a:lnTo>
                      <a:pt x="188" y="311"/>
                    </a:lnTo>
                    <a:lnTo>
                      <a:pt x="180" y="316"/>
                    </a:lnTo>
                    <a:lnTo>
                      <a:pt x="169" y="322"/>
                    </a:lnTo>
                    <a:lnTo>
                      <a:pt x="158" y="325"/>
                    </a:lnTo>
                    <a:lnTo>
                      <a:pt x="146" y="327"/>
                    </a:lnTo>
                    <a:lnTo>
                      <a:pt x="133" y="329"/>
                    </a:lnTo>
                    <a:lnTo>
                      <a:pt x="121" y="331"/>
                    </a:lnTo>
                    <a:lnTo>
                      <a:pt x="121" y="331"/>
                    </a:lnTo>
                    <a:lnTo>
                      <a:pt x="108" y="329"/>
                    </a:lnTo>
                    <a:lnTo>
                      <a:pt x="98" y="327"/>
                    </a:lnTo>
                    <a:lnTo>
                      <a:pt x="85" y="325"/>
                    </a:lnTo>
                    <a:lnTo>
                      <a:pt x="75" y="320"/>
                    </a:lnTo>
                    <a:lnTo>
                      <a:pt x="64" y="316"/>
                    </a:lnTo>
                    <a:lnTo>
                      <a:pt x="53" y="309"/>
                    </a:lnTo>
                    <a:lnTo>
                      <a:pt x="36" y="295"/>
                    </a:lnTo>
                    <a:lnTo>
                      <a:pt x="28" y="288"/>
                    </a:lnTo>
                    <a:lnTo>
                      <a:pt x="21" y="279"/>
                    </a:lnTo>
                    <a:lnTo>
                      <a:pt x="14" y="268"/>
                    </a:lnTo>
                    <a:lnTo>
                      <a:pt x="11" y="259"/>
                    </a:lnTo>
                    <a:lnTo>
                      <a:pt x="5" y="249"/>
                    </a:lnTo>
                    <a:lnTo>
                      <a:pt x="4" y="236"/>
                    </a:lnTo>
                    <a:lnTo>
                      <a:pt x="2" y="226"/>
                    </a:lnTo>
                    <a:lnTo>
                      <a:pt x="0" y="215"/>
                    </a:lnTo>
                    <a:lnTo>
                      <a:pt x="84" y="0"/>
                    </a:lnTo>
                    <a:lnTo>
                      <a:pt x="873" y="0"/>
                    </a:lnTo>
                    <a:lnTo>
                      <a:pt x="958" y="215"/>
                    </a:lnTo>
                    <a:lnTo>
                      <a:pt x="958" y="215"/>
                    </a:lnTo>
                    <a:lnTo>
                      <a:pt x="958" y="226"/>
                    </a:lnTo>
                    <a:lnTo>
                      <a:pt x="958" y="238"/>
                    </a:lnTo>
                    <a:lnTo>
                      <a:pt x="956" y="249"/>
                    </a:lnTo>
                    <a:lnTo>
                      <a:pt x="953" y="259"/>
                    </a:lnTo>
                    <a:lnTo>
                      <a:pt x="947" y="270"/>
                    </a:lnTo>
                    <a:lnTo>
                      <a:pt x="942" y="279"/>
                    </a:lnTo>
                    <a:lnTo>
                      <a:pt x="935" y="288"/>
                    </a:lnTo>
                    <a:lnTo>
                      <a:pt x="928" y="297"/>
                    </a:lnTo>
                    <a:lnTo>
                      <a:pt x="921" y="304"/>
                    </a:lnTo>
                    <a:lnTo>
                      <a:pt x="912" y="311"/>
                    </a:lnTo>
                    <a:lnTo>
                      <a:pt x="901" y="316"/>
                    </a:lnTo>
                    <a:lnTo>
                      <a:pt x="890" y="322"/>
                    </a:lnTo>
                    <a:lnTo>
                      <a:pt x="880" y="325"/>
                    </a:lnTo>
                    <a:lnTo>
                      <a:pt x="869" y="327"/>
                    </a:lnTo>
                    <a:lnTo>
                      <a:pt x="857" y="329"/>
                    </a:lnTo>
                    <a:lnTo>
                      <a:pt x="846" y="331"/>
                    </a:lnTo>
                    <a:lnTo>
                      <a:pt x="846" y="331"/>
                    </a:lnTo>
                  </a:path>
                </a:pathLst>
              </a:custGeom>
              <a:solidFill>
                <a:srgbClr val="222332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19" name="Freeform 7"/>
              <p:cNvSpPr/>
              <p:nvPr/>
            </p:nvSpPr>
            <p:spPr bwMode="auto">
              <a:xfrm>
                <a:off x="6229350" y="822326"/>
                <a:ext cx="1587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222332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Freeform 8"/>
              <p:cNvSpPr/>
              <p:nvPr/>
            </p:nvSpPr>
            <p:spPr bwMode="auto">
              <a:xfrm>
                <a:off x="5614988" y="712788"/>
                <a:ext cx="604837" cy="60325"/>
              </a:xfrm>
              <a:custGeom>
                <a:avLst/>
                <a:gdLst>
                  <a:gd name="T0" fmla="*/ 725 w 763"/>
                  <a:gd name="T1" fmla="*/ 76 h 76"/>
                  <a:gd name="T2" fmla="*/ 41 w 763"/>
                  <a:gd name="T3" fmla="*/ 76 h 76"/>
                  <a:gd name="T4" fmla="*/ 41 w 763"/>
                  <a:gd name="T5" fmla="*/ 76 h 76"/>
                  <a:gd name="T6" fmla="*/ 32 w 763"/>
                  <a:gd name="T7" fmla="*/ 75 h 76"/>
                  <a:gd name="T8" fmla="*/ 25 w 763"/>
                  <a:gd name="T9" fmla="*/ 73 h 76"/>
                  <a:gd name="T10" fmla="*/ 18 w 763"/>
                  <a:gd name="T11" fmla="*/ 69 h 76"/>
                  <a:gd name="T12" fmla="*/ 13 w 763"/>
                  <a:gd name="T13" fmla="*/ 66 h 76"/>
                  <a:gd name="T14" fmla="*/ 7 w 763"/>
                  <a:gd name="T15" fmla="*/ 59 h 76"/>
                  <a:gd name="T16" fmla="*/ 4 w 763"/>
                  <a:gd name="T17" fmla="*/ 53 h 76"/>
                  <a:gd name="T18" fmla="*/ 2 w 763"/>
                  <a:gd name="T19" fmla="*/ 46 h 76"/>
                  <a:gd name="T20" fmla="*/ 0 w 763"/>
                  <a:gd name="T21" fmla="*/ 39 h 76"/>
                  <a:gd name="T22" fmla="*/ 0 w 763"/>
                  <a:gd name="T23" fmla="*/ 39 h 76"/>
                  <a:gd name="T24" fmla="*/ 2 w 763"/>
                  <a:gd name="T25" fmla="*/ 32 h 76"/>
                  <a:gd name="T26" fmla="*/ 4 w 763"/>
                  <a:gd name="T27" fmla="*/ 25 h 76"/>
                  <a:gd name="T28" fmla="*/ 7 w 763"/>
                  <a:gd name="T29" fmla="*/ 18 h 76"/>
                  <a:gd name="T30" fmla="*/ 13 w 763"/>
                  <a:gd name="T31" fmla="*/ 12 h 76"/>
                  <a:gd name="T32" fmla="*/ 18 w 763"/>
                  <a:gd name="T33" fmla="*/ 7 h 76"/>
                  <a:gd name="T34" fmla="*/ 25 w 763"/>
                  <a:gd name="T35" fmla="*/ 4 h 76"/>
                  <a:gd name="T36" fmla="*/ 32 w 763"/>
                  <a:gd name="T37" fmla="*/ 2 h 76"/>
                  <a:gd name="T38" fmla="*/ 41 w 763"/>
                  <a:gd name="T39" fmla="*/ 0 h 76"/>
                  <a:gd name="T40" fmla="*/ 722 w 763"/>
                  <a:gd name="T41" fmla="*/ 0 h 76"/>
                  <a:gd name="T42" fmla="*/ 722 w 763"/>
                  <a:gd name="T43" fmla="*/ 0 h 76"/>
                  <a:gd name="T44" fmla="*/ 731 w 763"/>
                  <a:gd name="T45" fmla="*/ 2 h 76"/>
                  <a:gd name="T46" fmla="*/ 738 w 763"/>
                  <a:gd name="T47" fmla="*/ 4 h 76"/>
                  <a:gd name="T48" fmla="*/ 745 w 763"/>
                  <a:gd name="T49" fmla="*/ 7 h 76"/>
                  <a:gd name="T50" fmla="*/ 750 w 763"/>
                  <a:gd name="T51" fmla="*/ 12 h 76"/>
                  <a:gd name="T52" fmla="*/ 755 w 763"/>
                  <a:gd name="T53" fmla="*/ 18 h 76"/>
                  <a:gd name="T54" fmla="*/ 759 w 763"/>
                  <a:gd name="T55" fmla="*/ 25 h 76"/>
                  <a:gd name="T56" fmla="*/ 761 w 763"/>
                  <a:gd name="T57" fmla="*/ 32 h 76"/>
                  <a:gd name="T58" fmla="*/ 763 w 763"/>
                  <a:gd name="T59" fmla="*/ 39 h 76"/>
                  <a:gd name="T60" fmla="*/ 763 w 763"/>
                  <a:gd name="T61" fmla="*/ 39 h 76"/>
                  <a:gd name="T62" fmla="*/ 763 w 763"/>
                  <a:gd name="T63" fmla="*/ 46 h 76"/>
                  <a:gd name="T64" fmla="*/ 761 w 763"/>
                  <a:gd name="T65" fmla="*/ 53 h 76"/>
                  <a:gd name="T66" fmla="*/ 757 w 763"/>
                  <a:gd name="T67" fmla="*/ 60 h 76"/>
                  <a:gd name="T68" fmla="*/ 754 w 763"/>
                  <a:gd name="T69" fmla="*/ 66 h 76"/>
                  <a:gd name="T70" fmla="*/ 747 w 763"/>
                  <a:gd name="T71" fmla="*/ 71 h 76"/>
                  <a:gd name="T72" fmla="*/ 741 w 763"/>
                  <a:gd name="T73" fmla="*/ 73 h 76"/>
                  <a:gd name="T74" fmla="*/ 732 w 763"/>
                  <a:gd name="T75" fmla="*/ 76 h 76"/>
                  <a:gd name="T76" fmla="*/ 725 w 763"/>
                  <a:gd name="T77" fmla="*/ 76 h 76"/>
                  <a:gd name="T78" fmla="*/ 725 w 763"/>
                  <a:gd name="T7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63" h="76">
                    <a:moveTo>
                      <a:pt x="725" y="76"/>
                    </a:moveTo>
                    <a:lnTo>
                      <a:pt x="41" y="76"/>
                    </a:lnTo>
                    <a:lnTo>
                      <a:pt x="41" y="76"/>
                    </a:lnTo>
                    <a:lnTo>
                      <a:pt x="32" y="75"/>
                    </a:lnTo>
                    <a:lnTo>
                      <a:pt x="25" y="73"/>
                    </a:lnTo>
                    <a:lnTo>
                      <a:pt x="18" y="69"/>
                    </a:lnTo>
                    <a:lnTo>
                      <a:pt x="13" y="66"/>
                    </a:lnTo>
                    <a:lnTo>
                      <a:pt x="7" y="59"/>
                    </a:lnTo>
                    <a:lnTo>
                      <a:pt x="4" y="53"/>
                    </a:lnTo>
                    <a:lnTo>
                      <a:pt x="2" y="46"/>
                    </a:lnTo>
                    <a:lnTo>
                      <a:pt x="0" y="39"/>
                    </a:lnTo>
                    <a:lnTo>
                      <a:pt x="0" y="39"/>
                    </a:lnTo>
                    <a:lnTo>
                      <a:pt x="2" y="32"/>
                    </a:lnTo>
                    <a:lnTo>
                      <a:pt x="4" y="25"/>
                    </a:lnTo>
                    <a:lnTo>
                      <a:pt x="7" y="18"/>
                    </a:lnTo>
                    <a:lnTo>
                      <a:pt x="13" y="12"/>
                    </a:lnTo>
                    <a:lnTo>
                      <a:pt x="18" y="7"/>
                    </a:lnTo>
                    <a:lnTo>
                      <a:pt x="25" y="4"/>
                    </a:lnTo>
                    <a:lnTo>
                      <a:pt x="32" y="2"/>
                    </a:lnTo>
                    <a:lnTo>
                      <a:pt x="41" y="0"/>
                    </a:lnTo>
                    <a:lnTo>
                      <a:pt x="722" y="0"/>
                    </a:lnTo>
                    <a:lnTo>
                      <a:pt x="722" y="0"/>
                    </a:lnTo>
                    <a:lnTo>
                      <a:pt x="731" y="2"/>
                    </a:lnTo>
                    <a:lnTo>
                      <a:pt x="738" y="4"/>
                    </a:lnTo>
                    <a:lnTo>
                      <a:pt x="745" y="7"/>
                    </a:lnTo>
                    <a:lnTo>
                      <a:pt x="750" y="12"/>
                    </a:lnTo>
                    <a:lnTo>
                      <a:pt x="755" y="18"/>
                    </a:lnTo>
                    <a:lnTo>
                      <a:pt x="759" y="25"/>
                    </a:lnTo>
                    <a:lnTo>
                      <a:pt x="761" y="32"/>
                    </a:lnTo>
                    <a:lnTo>
                      <a:pt x="763" y="39"/>
                    </a:lnTo>
                    <a:lnTo>
                      <a:pt x="763" y="39"/>
                    </a:lnTo>
                    <a:lnTo>
                      <a:pt x="763" y="46"/>
                    </a:lnTo>
                    <a:lnTo>
                      <a:pt x="761" y="53"/>
                    </a:lnTo>
                    <a:lnTo>
                      <a:pt x="757" y="60"/>
                    </a:lnTo>
                    <a:lnTo>
                      <a:pt x="754" y="66"/>
                    </a:lnTo>
                    <a:lnTo>
                      <a:pt x="747" y="71"/>
                    </a:lnTo>
                    <a:lnTo>
                      <a:pt x="741" y="73"/>
                    </a:lnTo>
                    <a:lnTo>
                      <a:pt x="732" y="76"/>
                    </a:lnTo>
                    <a:lnTo>
                      <a:pt x="725" y="76"/>
                    </a:lnTo>
                    <a:lnTo>
                      <a:pt x="725" y="76"/>
                    </a:lnTo>
                  </a:path>
                </a:pathLst>
              </a:custGeom>
              <a:solidFill>
                <a:srgbClr val="222332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21" name="Freeform 9"/>
              <p:cNvSpPr/>
              <p:nvPr/>
            </p:nvSpPr>
            <p:spPr bwMode="auto">
              <a:xfrm>
                <a:off x="5602288" y="1143001"/>
                <a:ext cx="628650" cy="246063"/>
              </a:xfrm>
              <a:custGeom>
                <a:avLst/>
                <a:gdLst>
                  <a:gd name="T0" fmla="*/ 69 w 791"/>
                  <a:gd name="T1" fmla="*/ 0 h 309"/>
                  <a:gd name="T2" fmla="*/ 69 w 791"/>
                  <a:gd name="T3" fmla="*/ 245 h 309"/>
                  <a:gd name="T4" fmla="*/ 723 w 791"/>
                  <a:gd name="T5" fmla="*/ 245 h 309"/>
                  <a:gd name="T6" fmla="*/ 723 w 791"/>
                  <a:gd name="T7" fmla="*/ 0 h 309"/>
                  <a:gd name="T8" fmla="*/ 791 w 791"/>
                  <a:gd name="T9" fmla="*/ 0 h 309"/>
                  <a:gd name="T10" fmla="*/ 791 w 791"/>
                  <a:gd name="T11" fmla="*/ 257 h 309"/>
                  <a:gd name="T12" fmla="*/ 791 w 791"/>
                  <a:gd name="T13" fmla="*/ 257 h 309"/>
                  <a:gd name="T14" fmla="*/ 791 w 791"/>
                  <a:gd name="T15" fmla="*/ 266 h 309"/>
                  <a:gd name="T16" fmla="*/ 787 w 791"/>
                  <a:gd name="T17" fmla="*/ 275 h 309"/>
                  <a:gd name="T18" fmla="*/ 782 w 791"/>
                  <a:gd name="T19" fmla="*/ 284 h 309"/>
                  <a:gd name="T20" fmla="*/ 775 w 791"/>
                  <a:gd name="T21" fmla="*/ 291 h 309"/>
                  <a:gd name="T22" fmla="*/ 766 w 791"/>
                  <a:gd name="T23" fmla="*/ 298 h 309"/>
                  <a:gd name="T24" fmla="*/ 757 w 791"/>
                  <a:gd name="T25" fmla="*/ 304 h 309"/>
                  <a:gd name="T26" fmla="*/ 748 w 791"/>
                  <a:gd name="T27" fmla="*/ 307 h 309"/>
                  <a:gd name="T28" fmla="*/ 739 w 791"/>
                  <a:gd name="T29" fmla="*/ 309 h 309"/>
                  <a:gd name="T30" fmla="*/ 51 w 791"/>
                  <a:gd name="T31" fmla="*/ 309 h 309"/>
                  <a:gd name="T32" fmla="*/ 51 w 791"/>
                  <a:gd name="T33" fmla="*/ 309 h 309"/>
                  <a:gd name="T34" fmla="*/ 43 w 791"/>
                  <a:gd name="T35" fmla="*/ 307 h 309"/>
                  <a:gd name="T36" fmla="*/ 34 w 791"/>
                  <a:gd name="T37" fmla="*/ 304 h 309"/>
                  <a:gd name="T38" fmla="*/ 25 w 791"/>
                  <a:gd name="T39" fmla="*/ 298 h 309"/>
                  <a:gd name="T40" fmla="*/ 16 w 791"/>
                  <a:gd name="T41" fmla="*/ 291 h 309"/>
                  <a:gd name="T42" fmla="*/ 9 w 791"/>
                  <a:gd name="T43" fmla="*/ 284 h 309"/>
                  <a:gd name="T44" fmla="*/ 3 w 791"/>
                  <a:gd name="T45" fmla="*/ 275 h 309"/>
                  <a:gd name="T46" fmla="*/ 0 w 791"/>
                  <a:gd name="T47" fmla="*/ 266 h 309"/>
                  <a:gd name="T48" fmla="*/ 0 w 791"/>
                  <a:gd name="T49" fmla="*/ 257 h 309"/>
                  <a:gd name="T50" fmla="*/ 0 w 791"/>
                  <a:gd name="T51" fmla="*/ 0 h 309"/>
                  <a:gd name="T52" fmla="*/ 69 w 791"/>
                  <a:gd name="T53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91" h="309">
                    <a:moveTo>
                      <a:pt x="69" y="0"/>
                    </a:moveTo>
                    <a:lnTo>
                      <a:pt x="69" y="245"/>
                    </a:lnTo>
                    <a:lnTo>
                      <a:pt x="723" y="245"/>
                    </a:lnTo>
                    <a:lnTo>
                      <a:pt x="723" y="0"/>
                    </a:lnTo>
                    <a:lnTo>
                      <a:pt x="791" y="0"/>
                    </a:lnTo>
                    <a:lnTo>
                      <a:pt x="791" y="257"/>
                    </a:lnTo>
                    <a:lnTo>
                      <a:pt x="791" y="257"/>
                    </a:lnTo>
                    <a:lnTo>
                      <a:pt x="791" y="266"/>
                    </a:lnTo>
                    <a:lnTo>
                      <a:pt x="787" y="275"/>
                    </a:lnTo>
                    <a:lnTo>
                      <a:pt x="782" y="284"/>
                    </a:lnTo>
                    <a:lnTo>
                      <a:pt x="775" y="291"/>
                    </a:lnTo>
                    <a:lnTo>
                      <a:pt x="766" y="298"/>
                    </a:lnTo>
                    <a:lnTo>
                      <a:pt x="757" y="304"/>
                    </a:lnTo>
                    <a:lnTo>
                      <a:pt x="748" y="307"/>
                    </a:lnTo>
                    <a:lnTo>
                      <a:pt x="739" y="309"/>
                    </a:lnTo>
                    <a:lnTo>
                      <a:pt x="51" y="309"/>
                    </a:lnTo>
                    <a:lnTo>
                      <a:pt x="51" y="309"/>
                    </a:lnTo>
                    <a:lnTo>
                      <a:pt x="43" y="307"/>
                    </a:lnTo>
                    <a:lnTo>
                      <a:pt x="34" y="304"/>
                    </a:lnTo>
                    <a:lnTo>
                      <a:pt x="25" y="298"/>
                    </a:lnTo>
                    <a:lnTo>
                      <a:pt x="16" y="291"/>
                    </a:lnTo>
                    <a:lnTo>
                      <a:pt x="9" y="284"/>
                    </a:lnTo>
                    <a:lnTo>
                      <a:pt x="3" y="275"/>
                    </a:lnTo>
                    <a:lnTo>
                      <a:pt x="0" y="266"/>
                    </a:lnTo>
                    <a:lnTo>
                      <a:pt x="0" y="257"/>
                    </a:lnTo>
                    <a:lnTo>
                      <a:pt x="0" y="0"/>
                    </a:lnTo>
                    <a:lnTo>
                      <a:pt x="69" y="0"/>
                    </a:lnTo>
                  </a:path>
                </a:pathLst>
              </a:custGeom>
              <a:solidFill>
                <a:srgbClr val="222332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>
                <a:off x="5657850" y="1143001"/>
                <a:ext cx="0" cy="0"/>
              </a:xfrm>
              <a:prstGeom prst="line">
                <a:avLst/>
              </a:prstGeom>
              <a:solidFill>
                <a:srgbClr val="222332"/>
              </a:solidFill>
              <a:ln w="952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222332"/>
          </a:fgClr>
          <a:bgClr>
            <a:srgbClr val="1B1C2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45"/>
          <p:cNvSpPr>
            <a:spLocks noChangeArrowheads="1"/>
          </p:cNvSpPr>
          <p:nvPr/>
        </p:nvSpPr>
        <p:spPr bwMode="auto">
          <a:xfrm rot="5400000">
            <a:off x="1822279" y="2198901"/>
            <a:ext cx="1440160" cy="30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41" tIns="34270" rIns="68541" bIns="3427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目录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Contents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4234347" y="1676058"/>
            <a:ext cx="2664296" cy="636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背景介绍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794616" y="1676058"/>
            <a:ext cx="1033872" cy="1587847"/>
          </a:xfrm>
          <a:prstGeom prst="rect">
            <a:avLst/>
          </a:prstGeom>
          <a:noFill/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987824" y="2427734"/>
            <a:ext cx="647456" cy="64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5" name="Text Box 10"/>
          <p:cNvSpPr txBox="1">
            <a:spLocks noChangeArrowheads="1"/>
          </p:cNvSpPr>
          <p:nvPr/>
        </p:nvSpPr>
        <p:spPr bwMode="auto">
          <a:xfrm>
            <a:off x="3025282" y="1784296"/>
            <a:ext cx="572541" cy="582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135141" y="2578674"/>
            <a:ext cx="352823" cy="340189"/>
            <a:chOff x="254016" y="2562921"/>
            <a:chExt cx="451304" cy="435144"/>
          </a:xfrm>
        </p:grpSpPr>
        <p:sp>
          <p:nvSpPr>
            <p:cNvPr id="5" name="Freeform 252"/>
            <p:cNvSpPr/>
            <p:nvPr/>
          </p:nvSpPr>
          <p:spPr bwMode="auto">
            <a:xfrm>
              <a:off x="325034" y="2661402"/>
              <a:ext cx="309269" cy="336663"/>
            </a:xfrm>
            <a:custGeom>
              <a:avLst/>
              <a:gdLst>
                <a:gd name="T0" fmla="*/ 0 w 57"/>
                <a:gd name="T1" fmla="*/ 26 h 62"/>
                <a:gd name="T2" fmla="*/ 0 w 57"/>
                <a:gd name="T3" fmla="*/ 59 h 62"/>
                <a:gd name="T4" fmla="*/ 2 w 57"/>
                <a:gd name="T5" fmla="*/ 62 h 62"/>
                <a:gd name="T6" fmla="*/ 4 w 57"/>
                <a:gd name="T7" fmla="*/ 62 h 62"/>
                <a:gd name="T8" fmla="*/ 19 w 57"/>
                <a:gd name="T9" fmla="*/ 62 h 62"/>
                <a:gd name="T10" fmla="*/ 21 w 57"/>
                <a:gd name="T11" fmla="*/ 62 h 62"/>
                <a:gd name="T12" fmla="*/ 21 w 57"/>
                <a:gd name="T13" fmla="*/ 61 h 62"/>
                <a:gd name="T14" fmla="*/ 21 w 57"/>
                <a:gd name="T15" fmla="*/ 45 h 62"/>
                <a:gd name="T16" fmla="*/ 36 w 57"/>
                <a:gd name="T17" fmla="*/ 45 h 62"/>
                <a:gd name="T18" fmla="*/ 36 w 57"/>
                <a:gd name="T19" fmla="*/ 61 h 62"/>
                <a:gd name="T20" fmla="*/ 37 w 57"/>
                <a:gd name="T21" fmla="*/ 62 h 62"/>
                <a:gd name="T22" fmla="*/ 38 w 57"/>
                <a:gd name="T23" fmla="*/ 62 h 62"/>
                <a:gd name="T24" fmla="*/ 53 w 57"/>
                <a:gd name="T25" fmla="*/ 62 h 62"/>
                <a:gd name="T26" fmla="*/ 56 w 57"/>
                <a:gd name="T27" fmla="*/ 62 h 62"/>
                <a:gd name="T28" fmla="*/ 57 w 57"/>
                <a:gd name="T29" fmla="*/ 59 h 62"/>
                <a:gd name="T30" fmla="*/ 57 w 57"/>
                <a:gd name="T31" fmla="*/ 26 h 62"/>
                <a:gd name="T32" fmla="*/ 29 w 57"/>
                <a:gd name="T33" fmla="*/ 0 h 62"/>
                <a:gd name="T34" fmla="*/ 0 w 57"/>
                <a:gd name="T35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62">
                  <a:moveTo>
                    <a:pt x="0" y="26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3" y="62"/>
                    <a:pt x="3" y="62"/>
                    <a:pt x="4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1" y="62"/>
                  </a:cubicBezTo>
                  <a:cubicBezTo>
                    <a:pt x="21" y="62"/>
                    <a:pt x="21" y="61"/>
                    <a:pt x="21" y="61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37" y="62"/>
                    <a:pt x="37" y="62"/>
                  </a:cubicBezTo>
                  <a:cubicBezTo>
                    <a:pt x="37" y="62"/>
                    <a:pt x="38" y="62"/>
                    <a:pt x="38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4" y="62"/>
                    <a:pt x="55" y="62"/>
                    <a:pt x="56" y="62"/>
                  </a:cubicBezTo>
                  <a:cubicBezTo>
                    <a:pt x="56" y="62"/>
                    <a:pt x="57" y="61"/>
                    <a:pt x="57" y="59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22233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gradFill>
                  <a:gsLst>
                    <a:gs pos="477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" name="Freeform 253"/>
            <p:cNvSpPr/>
            <p:nvPr/>
          </p:nvSpPr>
          <p:spPr bwMode="auto">
            <a:xfrm>
              <a:off x="254016" y="2562921"/>
              <a:ext cx="451304" cy="245054"/>
            </a:xfrm>
            <a:custGeom>
              <a:avLst/>
              <a:gdLst>
                <a:gd name="T0" fmla="*/ 81 w 83"/>
                <a:gd name="T1" fmla="*/ 35 h 45"/>
                <a:gd name="T2" fmla="*/ 68 w 83"/>
                <a:gd name="T3" fmla="*/ 23 h 45"/>
                <a:gd name="T4" fmla="*/ 68 w 83"/>
                <a:gd name="T5" fmla="*/ 4 h 45"/>
                <a:gd name="T6" fmla="*/ 66 w 83"/>
                <a:gd name="T7" fmla="*/ 2 h 45"/>
                <a:gd name="T8" fmla="*/ 61 w 83"/>
                <a:gd name="T9" fmla="*/ 2 h 45"/>
                <a:gd name="T10" fmla="*/ 59 w 83"/>
                <a:gd name="T11" fmla="*/ 4 h 45"/>
                <a:gd name="T12" fmla="*/ 59 w 83"/>
                <a:gd name="T13" fmla="*/ 15 h 45"/>
                <a:gd name="T14" fmla="*/ 45 w 83"/>
                <a:gd name="T15" fmla="*/ 2 h 45"/>
                <a:gd name="T16" fmla="*/ 38 w 83"/>
                <a:gd name="T17" fmla="*/ 2 h 45"/>
                <a:gd name="T18" fmla="*/ 2 w 83"/>
                <a:gd name="T19" fmla="*/ 35 h 45"/>
                <a:gd name="T20" fmla="*/ 2 w 83"/>
                <a:gd name="T21" fmla="*/ 43 h 45"/>
                <a:gd name="T22" fmla="*/ 6 w 83"/>
                <a:gd name="T23" fmla="*/ 44 h 45"/>
                <a:gd name="T24" fmla="*/ 10 w 83"/>
                <a:gd name="T25" fmla="*/ 43 h 45"/>
                <a:gd name="T26" fmla="*/ 42 w 83"/>
                <a:gd name="T27" fmla="*/ 13 h 45"/>
                <a:gd name="T28" fmla="*/ 74 w 83"/>
                <a:gd name="T29" fmla="*/ 43 h 45"/>
                <a:gd name="T30" fmla="*/ 81 w 83"/>
                <a:gd name="T31" fmla="*/ 43 h 45"/>
                <a:gd name="T32" fmla="*/ 81 w 83"/>
                <a:gd name="T33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45">
                  <a:moveTo>
                    <a:pt x="81" y="35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59" y="3"/>
                    <a:pt x="59" y="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40" y="0"/>
                    <a:pt x="38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7"/>
                    <a:pt x="0" y="40"/>
                    <a:pt x="2" y="43"/>
                  </a:cubicBezTo>
                  <a:cubicBezTo>
                    <a:pt x="3" y="44"/>
                    <a:pt x="5" y="44"/>
                    <a:pt x="6" y="44"/>
                  </a:cubicBezTo>
                  <a:cubicBezTo>
                    <a:pt x="7" y="44"/>
                    <a:pt x="9" y="44"/>
                    <a:pt x="10" y="4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6" y="45"/>
                    <a:pt x="80" y="45"/>
                    <a:pt x="81" y="43"/>
                  </a:cubicBezTo>
                  <a:cubicBezTo>
                    <a:pt x="83" y="40"/>
                    <a:pt x="83" y="37"/>
                    <a:pt x="81" y="35"/>
                  </a:cubicBezTo>
                  <a:close/>
                </a:path>
              </a:pathLst>
            </a:custGeom>
            <a:solidFill>
              <a:srgbClr val="222332"/>
            </a:solidFill>
            <a:ln w="9525">
              <a:noFill/>
            </a:ln>
            <a:effectLst>
              <a:outerShdw blurRad="508000" dist="596900" dir="3600000" sx="89000" sy="89000" algn="tl" rotWithShape="0">
                <a:schemeClr val="bg1">
                  <a:lumMod val="50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gradFill>
                  <a:gsLst>
                    <a:gs pos="477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cxnSp>
        <p:nvCxnSpPr>
          <p:cNvPr id="66" name="直接连接符 65"/>
          <p:cNvCxnSpPr/>
          <p:nvPr/>
        </p:nvCxnSpPr>
        <p:spPr>
          <a:xfrm flipV="1">
            <a:off x="2329295" y="2859782"/>
            <a:ext cx="358061" cy="358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3900496" y="1676058"/>
            <a:ext cx="253418" cy="253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4409954" y="2319453"/>
            <a:ext cx="2394294" cy="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1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3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54" grpId="0" animBg="1"/>
      <p:bldP spid="36" grpId="0" animBg="1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323528" y="298362"/>
            <a:ext cx="561270" cy="561270"/>
            <a:chOff x="1054223" y="1716252"/>
            <a:chExt cx="855498" cy="855498"/>
          </a:xfrm>
        </p:grpSpPr>
        <p:sp>
          <p:nvSpPr>
            <p:cNvPr id="31" name="圆角矩形 30"/>
            <p:cNvSpPr/>
            <p:nvPr/>
          </p:nvSpPr>
          <p:spPr>
            <a:xfrm>
              <a:off x="1054223" y="1716252"/>
              <a:ext cx="855498" cy="855498"/>
            </a:xfrm>
            <a:prstGeom prst="roundRect">
              <a:avLst/>
            </a:prstGeom>
            <a:noFill/>
            <a:ln w="9525">
              <a:gradFill>
                <a:gsLst>
                  <a:gs pos="50000">
                    <a:schemeClr val="accent2"/>
                  </a:gs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>
              <a:grpSpLocks noChangeAspect="1"/>
            </p:cNvGrpSpPr>
            <p:nvPr/>
          </p:nvGrpSpPr>
          <p:grpSpPr>
            <a:xfrm>
              <a:off x="1217633" y="1908582"/>
              <a:ext cx="534522" cy="515381"/>
              <a:chOff x="7019925" y="5499100"/>
              <a:chExt cx="312738" cy="301626"/>
            </a:xfrm>
            <a:solidFill>
              <a:srgbClr val="232234"/>
            </a:solidFill>
          </p:grpSpPr>
          <p:sp>
            <p:nvSpPr>
              <p:cNvPr id="46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gradFill>
                <a:gsLst>
                  <a:gs pos="47700">
                    <a:schemeClr val="accent2"/>
                  </a:gs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gradFill>
                <a:gsLst>
                  <a:gs pos="47700">
                    <a:schemeClr val="accent2"/>
                  </a:gs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00" name="文本框 99"/>
          <p:cNvSpPr txBox="1"/>
          <p:nvPr/>
        </p:nvSpPr>
        <p:spPr>
          <a:xfrm>
            <a:off x="1835785" y="1419860"/>
            <a:ext cx="5741670" cy="288099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/>
            <a:r>
              <a:rPr lang="zh-CN" b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有很多同学不上课或者只上一节课就早退，危害如下：</a:t>
            </a:r>
            <a:endParaRPr lang="zh-CN" b="0">
              <a:solidFill>
                <a:schemeClr val="accent4">
                  <a:lumMod val="20000"/>
                  <a:lumOff val="8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0"/>
            <a:r>
              <a:rPr lang="en-US" b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1. </a:t>
            </a:r>
            <a:r>
              <a:rPr lang="zh-CN" b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影响自身学习成绩，容易掉进不自律的误区</a:t>
            </a:r>
            <a:endParaRPr lang="zh-CN" b="0">
              <a:solidFill>
                <a:schemeClr val="accent4">
                  <a:lumMod val="20000"/>
                  <a:lumOff val="8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0"/>
            <a:r>
              <a:rPr lang="en-US" b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2. </a:t>
            </a:r>
            <a:r>
              <a:rPr lang="zh-CN" b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会让老师感到失望，老师的工作没有得到相应的认可和重视</a:t>
            </a:r>
            <a:endParaRPr lang="zh-CN" b="0">
              <a:solidFill>
                <a:schemeClr val="accent4">
                  <a:lumMod val="20000"/>
                  <a:lumOff val="8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0"/>
            <a:r>
              <a:rPr lang="en-US" b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3. </a:t>
            </a:r>
            <a:r>
              <a:rPr lang="zh-CN" b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小组合作时找不到人会影响整个团队的效率</a:t>
            </a:r>
            <a:endParaRPr lang="zh-CN" altLang="en-US" b="0">
              <a:solidFill>
                <a:schemeClr val="accent4">
                  <a:lumMod val="20000"/>
                  <a:lumOff val="8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14:prism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48"/>
          <p:cNvSpPr txBox="1">
            <a:spLocks noChangeArrowheads="1"/>
          </p:cNvSpPr>
          <p:nvPr/>
        </p:nvSpPr>
        <p:spPr bwMode="auto">
          <a:xfrm>
            <a:off x="1043608" y="267494"/>
            <a:ext cx="1416050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背景介绍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23528" y="298362"/>
            <a:ext cx="561270" cy="561270"/>
            <a:chOff x="1054223" y="1716252"/>
            <a:chExt cx="855498" cy="855498"/>
          </a:xfrm>
        </p:grpSpPr>
        <p:sp>
          <p:nvSpPr>
            <p:cNvPr id="41" name="圆角矩形 40"/>
            <p:cNvSpPr/>
            <p:nvPr/>
          </p:nvSpPr>
          <p:spPr>
            <a:xfrm>
              <a:off x="1054223" y="1716252"/>
              <a:ext cx="855498" cy="855498"/>
            </a:xfrm>
            <a:prstGeom prst="roundRect">
              <a:avLst/>
            </a:prstGeom>
            <a:noFill/>
            <a:ln w="9525">
              <a:gradFill>
                <a:gsLst>
                  <a:gs pos="50000">
                    <a:schemeClr val="accent2"/>
                  </a:gs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42" name="组合 41"/>
            <p:cNvGrpSpPr>
              <a:grpSpLocks noChangeAspect="1"/>
            </p:cNvGrpSpPr>
            <p:nvPr/>
          </p:nvGrpSpPr>
          <p:grpSpPr>
            <a:xfrm>
              <a:off x="1217633" y="1908582"/>
              <a:ext cx="534522" cy="515381"/>
              <a:chOff x="7019925" y="5499100"/>
              <a:chExt cx="312738" cy="301626"/>
            </a:xfrm>
            <a:solidFill>
              <a:srgbClr val="232234"/>
            </a:solidFill>
          </p:grpSpPr>
          <p:sp>
            <p:nvSpPr>
              <p:cNvPr id="43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gradFill>
                <a:gsLst>
                  <a:gs pos="47700">
                    <a:schemeClr val="accent2"/>
                  </a:gs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45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gradFill>
                <a:gsLst>
                  <a:gs pos="47700">
                    <a:schemeClr val="accent2"/>
                  </a:gs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六边形 1"/>
          <p:cNvSpPr/>
          <p:nvPr/>
        </p:nvSpPr>
        <p:spPr>
          <a:xfrm>
            <a:off x="781423" y="1557944"/>
            <a:ext cx="3174113" cy="2736304"/>
          </a:xfrm>
          <a:prstGeom prst="hexagon">
            <a:avLst/>
          </a:prstGeom>
          <a:blipFill>
            <a:blip r:embed="rId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55465" y="1437005"/>
            <a:ext cx="4102100" cy="2520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accent4">
                    <a:lumMod val="20000"/>
                    <a:lumOff val="80000"/>
                  </a:schemeClr>
                </a:solidFill>
              </a:rPr>
              <a:t>       </a:t>
            </a:r>
            <a:r>
              <a: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rPr>
              <a:t>为了避免以上问题，我们尝试开发了一种带有新的检查机制的考勤检查软件，即通过蓝牙通信来检查考勤情况。在这个软件中，老师可以发起签到，学生也可以参与签到。可以避免口头签到的不便，解决定位不准确等问题。</a:t>
            </a:r>
            <a:endParaRPr lang="zh-CN" altLang="en-US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5000">
        <p14:doors dir="vert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222332"/>
          </a:fgClr>
          <a:bgClr>
            <a:srgbClr val="1B1C2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45"/>
          <p:cNvSpPr>
            <a:spLocks noChangeArrowheads="1"/>
          </p:cNvSpPr>
          <p:nvPr/>
        </p:nvSpPr>
        <p:spPr bwMode="auto">
          <a:xfrm rot="5400000">
            <a:off x="1822279" y="2198901"/>
            <a:ext cx="1440160" cy="30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41" tIns="34270" rIns="68541" bIns="3427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目录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Contents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4355976" y="1676058"/>
            <a:ext cx="2664296" cy="5861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市场分析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794616" y="1676058"/>
            <a:ext cx="1033872" cy="1587847"/>
          </a:xfrm>
          <a:prstGeom prst="rect">
            <a:avLst/>
          </a:prstGeom>
          <a:noFill/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987824" y="2427734"/>
            <a:ext cx="647456" cy="64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5" name="Text Box 10"/>
          <p:cNvSpPr txBox="1">
            <a:spLocks noChangeArrowheads="1"/>
          </p:cNvSpPr>
          <p:nvPr/>
        </p:nvSpPr>
        <p:spPr bwMode="auto">
          <a:xfrm>
            <a:off x="3025282" y="1784296"/>
            <a:ext cx="572541" cy="636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02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135141" y="2578674"/>
            <a:ext cx="352823" cy="340189"/>
            <a:chOff x="254016" y="2562921"/>
            <a:chExt cx="451304" cy="435144"/>
          </a:xfrm>
        </p:grpSpPr>
        <p:sp>
          <p:nvSpPr>
            <p:cNvPr id="5" name="Freeform 252"/>
            <p:cNvSpPr/>
            <p:nvPr/>
          </p:nvSpPr>
          <p:spPr bwMode="auto">
            <a:xfrm>
              <a:off x="325034" y="2661402"/>
              <a:ext cx="309269" cy="336663"/>
            </a:xfrm>
            <a:custGeom>
              <a:avLst/>
              <a:gdLst>
                <a:gd name="T0" fmla="*/ 0 w 57"/>
                <a:gd name="T1" fmla="*/ 26 h 62"/>
                <a:gd name="T2" fmla="*/ 0 w 57"/>
                <a:gd name="T3" fmla="*/ 59 h 62"/>
                <a:gd name="T4" fmla="*/ 2 w 57"/>
                <a:gd name="T5" fmla="*/ 62 h 62"/>
                <a:gd name="T6" fmla="*/ 4 w 57"/>
                <a:gd name="T7" fmla="*/ 62 h 62"/>
                <a:gd name="T8" fmla="*/ 19 w 57"/>
                <a:gd name="T9" fmla="*/ 62 h 62"/>
                <a:gd name="T10" fmla="*/ 21 w 57"/>
                <a:gd name="T11" fmla="*/ 62 h 62"/>
                <a:gd name="T12" fmla="*/ 21 w 57"/>
                <a:gd name="T13" fmla="*/ 61 h 62"/>
                <a:gd name="T14" fmla="*/ 21 w 57"/>
                <a:gd name="T15" fmla="*/ 45 h 62"/>
                <a:gd name="T16" fmla="*/ 36 w 57"/>
                <a:gd name="T17" fmla="*/ 45 h 62"/>
                <a:gd name="T18" fmla="*/ 36 w 57"/>
                <a:gd name="T19" fmla="*/ 61 h 62"/>
                <a:gd name="T20" fmla="*/ 37 w 57"/>
                <a:gd name="T21" fmla="*/ 62 h 62"/>
                <a:gd name="T22" fmla="*/ 38 w 57"/>
                <a:gd name="T23" fmla="*/ 62 h 62"/>
                <a:gd name="T24" fmla="*/ 53 w 57"/>
                <a:gd name="T25" fmla="*/ 62 h 62"/>
                <a:gd name="T26" fmla="*/ 56 w 57"/>
                <a:gd name="T27" fmla="*/ 62 h 62"/>
                <a:gd name="T28" fmla="*/ 57 w 57"/>
                <a:gd name="T29" fmla="*/ 59 h 62"/>
                <a:gd name="T30" fmla="*/ 57 w 57"/>
                <a:gd name="T31" fmla="*/ 26 h 62"/>
                <a:gd name="T32" fmla="*/ 29 w 57"/>
                <a:gd name="T33" fmla="*/ 0 h 62"/>
                <a:gd name="T34" fmla="*/ 0 w 57"/>
                <a:gd name="T35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62">
                  <a:moveTo>
                    <a:pt x="0" y="26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3" y="62"/>
                    <a:pt x="3" y="62"/>
                    <a:pt x="4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1" y="62"/>
                  </a:cubicBezTo>
                  <a:cubicBezTo>
                    <a:pt x="21" y="62"/>
                    <a:pt x="21" y="61"/>
                    <a:pt x="21" y="61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37" y="62"/>
                    <a:pt x="37" y="62"/>
                  </a:cubicBezTo>
                  <a:cubicBezTo>
                    <a:pt x="37" y="62"/>
                    <a:pt x="38" y="62"/>
                    <a:pt x="38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4" y="62"/>
                    <a:pt x="55" y="62"/>
                    <a:pt x="56" y="62"/>
                  </a:cubicBezTo>
                  <a:cubicBezTo>
                    <a:pt x="56" y="62"/>
                    <a:pt x="57" y="61"/>
                    <a:pt x="57" y="59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22233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gradFill>
                  <a:gsLst>
                    <a:gs pos="477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" name="Freeform 253"/>
            <p:cNvSpPr/>
            <p:nvPr/>
          </p:nvSpPr>
          <p:spPr bwMode="auto">
            <a:xfrm>
              <a:off x="254016" y="2562921"/>
              <a:ext cx="451304" cy="245054"/>
            </a:xfrm>
            <a:custGeom>
              <a:avLst/>
              <a:gdLst>
                <a:gd name="T0" fmla="*/ 81 w 83"/>
                <a:gd name="T1" fmla="*/ 35 h 45"/>
                <a:gd name="T2" fmla="*/ 68 w 83"/>
                <a:gd name="T3" fmla="*/ 23 h 45"/>
                <a:gd name="T4" fmla="*/ 68 w 83"/>
                <a:gd name="T5" fmla="*/ 4 h 45"/>
                <a:gd name="T6" fmla="*/ 66 w 83"/>
                <a:gd name="T7" fmla="*/ 2 h 45"/>
                <a:gd name="T8" fmla="*/ 61 w 83"/>
                <a:gd name="T9" fmla="*/ 2 h 45"/>
                <a:gd name="T10" fmla="*/ 59 w 83"/>
                <a:gd name="T11" fmla="*/ 4 h 45"/>
                <a:gd name="T12" fmla="*/ 59 w 83"/>
                <a:gd name="T13" fmla="*/ 15 h 45"/>
                <a:gd name="T14" fmla="*/ 45 w 83"/>
                <a:gd name="T15" fmla="*/ 2 h 45"/>
                <a:gd name="T16" fmla="*/ 38 w 83"/>
                <a:gd name="T17" fmla="*/ 2 h 45"/>
                <a:gd name="T18" fmla="*/ 2 w 83"/>
                <a:gd name="T19" fmla="*/ 35 h 45"/>
                <a:gd name="T20" fmla="*/ 2 w 83"/>
                <a:gd name="T21" fmla="*/ 43 h 45"/>
                <a:gd name="T22" fmla="*/ 6 w 83"/>
                <a:gd name="T23" fmla="*/ 44 h 45"/>
                <a:gd name="T24" fmla="*/ 10 w 83"/>
                <a:gd name="T25" fmla="*/ 43 h 45"/>
                <a:gd name="T26" fmla="*/ 42 w 83"/>
                <a:gd name="T27" fmla="*/ 13 h 45"/>
                <a:gd name="T28" fmla="*/ 74 w 83"/>
                <a:gd name="T29" fmla="*/ 43 h 45"/>
                <a:gd name="T30" fmla="*/ 81 w 83"/>
                <a:gd name="T31" fmla="*/ 43 h 45"/>
                <a:gd name="T32" fmla="*/ 81 w 83"/>
                <a:gd name="T33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45">
                  <a:moveTo>
                    <a:pt x="81" y="35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59" y="3"/>
                    <a:pt x="59" y="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40" y="0"/>
                    <a:pt x="38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7"/>
                    <a:pt x="0" y="40"/>
                    <a:pt x="2" y="43"/>
                  </a:cubicBezTo>
                  <a:cubicBezTo>
                    <a:pt x="3" y="44"/>
                    <a:pt x="5" y="44"/>
                    <a:pt x="6" y="44"/>
                  </a:cubicBezTo>
                  <a:cubicBezTo>
                    <a:pt x="7" y="44"/>
                    <a:pt x="9" y="44"/>
                    <a:pt x="10" y="4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6" y="45"/>
                    <a:pt x="80" y="45"/>
                    <a:pt x="81" y="43"/>
                  </a:cubicBezTo>
                  <a:cubicBezTo>
                    <a:pt x="83" y="40"/>
                    <a:pt x="83" y="37"/>
                    <a:pt x="81" y="35"/>
                  </a:cubicBezTo>
                  <a:close/>
                </a:path>
              </a:pathLst>
            </a:custGeom>
            <a:solidFill>
              <a:srgbClr val="222332"/>
            </a:solidFill>
            <a:ln w="9525">
              <a:noFill/>
            </a:ln>
            <a:effectLst>
              <a:outerShdw blurRad="508000" dist="596900" dir="3600000" sx="89000" sy="89000" algn="tl" rotWithShape="0">
                <a:schemeClr val="bg1">
                  <a:lumMod val="50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gradFill>
                  <a:gsLst>
                    <a:gs pos="477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cxnSp>
        <p:nvCxnSpPr>
          <p:cNvPr id="66" name="直接连接符 65"/>
          <p:cNvCxnSpPr/>
          <p:nvPr/>
        </p:nvCxnSpPr>
        <p:spPr>
          <a:xfrm flipV="1">
            <a:off x="2329295" y="2859782"/>
            <a:ext cx="358061" cy="358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3900496" y="1676058"/>
            <a:ext cx="253418" cy="253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4409954" y="2319453"/>
            <a:ext cx="2394294" cy="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1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3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54" grpId="0" animBg="1"/>
      <p:bldP spid="36" grpId="0" animBg="1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323528" y="298362"/>
            <a:ext cx="561270" cy="561270"/>
            <a:chOff x="1054223" y="1716252"/>
            <a:chExt cx="855498" cy="855498"/>
          </a:xfrm>
        </p:grpSpPr>
        <p:sp>
          <p:nvSpPr>
            <p:cNvPr id="31" name="圆角矩形 30"/>
            <p:cNvSpPr/>
            <p:nvPr/>
          </p:nvSpPr>
          <p:spPr>
            <a:xfrm>
              <a:off x="1054223" y="1716252"/>
              <a:ext cx="855498" cy="855498"/>
            </a:xfrm>
            <a:prstGeom prst="roundRect">
              <a:avLst/>
            </a:prstGeom>
            <a:noFill/>
            <a:ln w="9525">
              <a:gradFill>
                <a:gsLst>
                  <a:gs pos="50000">
                    <a:schemeClr val="accent2"/>
                  </a:gs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>
              <a:grpSpLocks noChangeAspect="1"/>
            </p:cNvGrpSpPr>
            <p:nvPr/>
          </p:nvGrpSpPr>
          <p:grpSpPr>
            <a:xfrm>
              <a:off x="1217633" y="1908582"/>
              <a:ext cx="534522" cy="515381"/>
              <a:chOff x="7019925" y="5499100"/>
              <a:chExt cx="312738" cy="301626"/>
            </a:xfrm>
            <a:solidFill>
              <a:srgbClr val="232234"/>
            </a:solidFill>
          </p:grpSpPr>
          <p:sp>
            <p:nvSpPr>
              <p:cNvPr id="46" name="Freeform 252"/>
              <p:cNvSpPr/>
              <p:nvPr/>
            </p:nvSpPr>
            <p:spPr bwMode="auto">
              <a:xfrm>
                <a:off x="7069138" y="5567363"/>
                <a:ext cx="214313" cy="233363"/>
              </a:xfrm>
              <a:custGeom>
                <a:avLst/>
                <a:gdLst>
                  <a:gd name="T0" fmla="*/ 0 w 57"/>
                  <a:gd name="T1" fmla="*/ 26 h 62"/>
                  <a:gd name="T2" fmla="*/ 0 w 57"/>
                  <a:gd name="T3" fmla="*/ 59 h 62"/>
                  <a:gd name="T4" fmla="*/ 2 w 57"/>
                  <a:gd name="T5" fmla="*/ 62 h 62"/>
                  <a:gd name="T6" fmla="*/ 4 w 57"/>
                  <a:gd name="T7" fmla="*/ 62 h 62"/>
                  <a:gd name="T8" fmla="*/ 19 w 57"/>
                  <a:gd name="T9" fmla="*/ 62 h 62"/>
                  <a:gd name="T10" fmla="*/ 21 w 57"/>
                  <a:gd name="T11" fmla="*/ 62 h 62"/>
                  <a:gd name="T12" fmla="*/ 21 w 57"/>
                  <a:gd name="T13" fmla="*/ 61 h 62"/>
                  <a:gd name="T14" fmla="*/ 21 w 57"/>
                  <a:gd name="T15" fmla="*/ 45 h 62"/>
                  <a:gd name="T16" fmla="*/ 36 w 57"/>
                  <a:gd name="T17" fmla="*/ 45 h 62"/>
                  <a:gd name="T18" fmla="*/ 36 w 57"/>
                  <a:gd name="T19" fmla="*/ 61 h 62"/>
                  <a:gd name="T20" fmla="*/ 37 w 57"/>
                  <a:gd name="T21" fmla="*/ 62 h 62"/>
                  <a:gd name="T22" fmla="*/ 38 w 57"/>
                  <a:gd name="T23" fmla="*/ 62 h 62"/>
                  <a:gd name="T24" fmla="*/ 53 w 57"/>
                  <a:gd name="T25" fmla="*/ 62 h 62"/>
                  <a:gd name="T26" fmla="*/ 56 w 57"/>
                  <a:gd name="T27" fmla="*/ 62 h 62"/>
                  <a:gd name="T28" fmla="*/ 57 w 57"/>
                  <a:gd name="T29" fmla="*/ 59 h 62"/>
                  <a:gd name="T30" fmla="*/ 57 w 57"/>
                  <a:gd name="T31" fmla="*/ 26 h 62"/>
                  <a:gd name="T32" fmla="*/ 29 w 57"/>
                  <a:gd name="T33" fmla="*/ 0 h 62"/>
                  <a:gd name="T34" fmla="*/ 0 w 57"/>
                  <a:gd name="T35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7" h="62">
                    <a:moveTo>
                      <a:pt x="0" y="26"/>
                    </a:move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1" y="62"/>
                      <a:pt x="2" y="62"/>
                    </a:cubicBezTo>
                    <a:cubicBezTo>
                      <a:pt x="3" y="62"/>
                      <a:pt x="3" y="62"/>
                      <a:pt x="4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0" y="62"/>
                      <a:pt x="20" y="62"/>
                      <a:pt x="21" y="62"/>
                    </a:cubicBezTo>
                    <a:cubicBezTo>
                      <a:pt x="21" y="62"/>
                      <a:pt x="21" y="61"/>
                      <a:pt x="21" y="6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2"/>
                      <a:pt x="37" y="62"/>
                    </a:cubicBezTo>
                    <a:cubicBezTo>
                      <a:pt x="37" y="62"/>
                      <a:pt x="38" y="62"/>
                      <a:pt x="38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4" y="62"/>
                      <a:pt x="55" y="62"/>
                      <a:pt x="56" y="62"/>
                    </a:cubicBezTo>
                    <a:cubicBezTo>
                      <a:pt x="56" y="62"/>
                      <a:pt x="57" y="61"/>
                      <a:pt x="57" y="59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29" y="0"/>
                      <a:pt x="29" y="0"/>
                      <a:pt x="29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gradFill>
                <a:gsLst>
                  <a:gs pos="47700">
                    <a:schemeClr val="accent2"/>
                  </a:gs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Freeform 253"/>
              <p:cNvSpPr/>
              <p:nvPr/>
            </p:nvSpPr>
            <p:spPr bwMode="auto">
              <a:xfrm>
                <a:off x="7019925" y="5499100"/>
                <a:ext cx="312738" cy="169863"/>
              </a:xfrm>
              <a:custGeom>
                <a:avLst/>
                <a:gdLst>
                  <a:gd name="T0" fmla="*/ 81 w 83"/>
                  <a:gd name="T1" fmla="*/ 35 h 45"/>
                  <a:gd name="T2" fmla="*/ 68 w 83"/>
                  <a:gd name="T3" fmla="*/ 23 h 45"/>
                  <a:gd name="T4" fmla="*/ 68 w 83"/>
                  <a:gd name="T5" fmla="*/ 4 h 45"/>
                  <a:gd name="T6" fmla="*/ 66 w 83"/>
                  <a:gd name="T7" fmla="*/ 2 h 45"/>
                  <a:gd name="T8" fmla="*/ 61 w 83"/>
                  <a:gd name="T9" fmla="*/ 2 h 45"/>
                  <a:gd name="T10" fmla="*/ 59 w 83"/>
                  <a:gd name="T11" fmla="*/ 4 h 45"/>
                  <a:gd name="T12" fmla="*/ 59 w 83"/>
                  <a:gd name="T13" fmla="*/ 15 h 45"/>
                  <a:gd name="T14" fmla="*/ 45 w 83"/>
                  <a:gd name="T15" fmla="*/ 2 h 45"/>
                  <a:gd name="T16" fmla="*/ 38 w 83"/>
                  <a:gd name="T17" fmla="*/ 2 h 45"/>
                  <a:gd name="T18" fmla="*/ 2 w 83"/>
                  <a:gd name="T19" fmla="*/ 35 h 45"/>
                  <a:gd name="T20" fmla="*/ 2 w 83"/>
                  <a:gd name="T21" fmla="*/ 43 h 45"/>
                  <a:gd name="T22" fmla="*/ 6 w 83"/>
                  <a:gd name="T23" fmla="*/ 44 h 45"/>
                  <a:gd name="T24" fmla="*/ 10 w 83"/>
                  <a:gd name="T25" fmla="*/ 43 h 45"/>
                  <a:gd name="T26" fmla="*/ 42 w 83"/>
                  <a:gd name="T27" fmla="*/ 13 h 45"/>
                  <a:gd name="T28" fmla="*/ 74 w 83"/>
                  <a:gd name="T29" fmla="*/ 43 h 45"/>
                  <a:gd name="T30" fmla="*/ 81 w 83"/>
                  <a:gd name="T31" fmla="*/ 43 h 45"/>
                  <a:gd name="T32" fmla="*/ 81 w 83"/>
                  <a:gd name="T33" fmla="*/ 3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3" h="45">
                    <a:moveTo>
                      <a:pt x="81" y="35"/>
                    </a:move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8" y="3"/>
                      <a:pt x="67" y="2"/>
                      <a:pt x="66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0" y="2"/>
                      <a:pt x="59" y="3"/>
                      <a:pt x="59" y="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3" y="0"/>
                      <a:pt x="40" y="0"/>
                      <a:pt x="38" y="2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0" y="37"/>
                      <a:pt x="0" y="40"/>
                      <a:pt x="2" y="43"/>
                    </a:cubicBezTo>
                    <a:cubicBezTo>
                      <a:pt x="3" y="44"/>
                      <a:pt x="5" y="44"/>
                      <a:pt x="6" y="44"/>
                    </a:cubicBezTo>
                    <a:cubicBezTo>
                      <a:pt x="7" y="44"/>
                      <a:pt x="9" y="44"/>
                      <a:pt x="10" y="4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6" y="45"/>
                      <a:pt x="80" y="45"/>
                      <a:pt x="81" y="43"/>
                    </a:cubicBezTo>
                    <a:cubicBezTo>
                      <a:pt x="83" y="40"/>
                      <a:pt x="83" y="37"/>
                      <a:pt x="81" y="35"/>
                    </a:cubicBezTo>
                    <a:close/>
                  </a:path>
                </a:pathLst>
              </a:custGeom>
              <a:gradFill>
                <a:gsLst>
                  <a:gs pos="47700">
                    <a:schemeClr val="accent2"/>
                  </a:gs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3940" y="627380"/>
            <a:ext cx="7493635" cy="4016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14:prism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rgbClr val="222332"/>
          </a:fgClr>
          <a:bgClr>
            <a:srgbClr val="1B1C2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45"/>
          <p:cNvSpPr>
            <a:spLocks noChangeArrowheads="1"/>
          </p:cNvSpPr>
          <p:nvPr/>
        </p:nvSpPr>
        <p:spPr bwMode="auto">
          <a:xfrm rot="5400000">
            <a:off x="1822279" y="2198901"/>
            <a:ext cx="1440160" cy="305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41" tIns="34270" rIns="68541" bIns="3427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目录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Contents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4355976" y="1676058"/>
            <a:ext cx="2664296" cy="636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市场可行性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794616" y="1676058"/>
            <a:ext cx="1033872" cy="1587847"/>
          </a:xfrm>
          <a:prstGeom prst="rect">
            <a:avLst/>
          </a:prstGeom>
          <a:noFill/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987824" y="2427734"/>
            <a:ext cx="647456" cy="64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5" name="Text Box 10"/>
          <p:cNvSpPr txBox="1">
            <a:spLocks noChangeArrowheads="1"/>
          </p:cNvSpPr>
          <p:nvPr/>
        </p:nvSpPr>
        <p:spPr bwMode="auto">
          <a:xfrm>
            <a:off x="3025282" y="1784296"/>
            <a:ext cx="572541" cy="636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03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135141" y="2578674"/>
            <a:ext cx="352823" cy="340189"/>
            <a:chOff x="254016" y="2562921"/>
            <a:chExt cx="451304" cy="435144"/>
          </a:xfrm>
        </p:grpSpPr>
        <p:sp>
          <p:nvSpPr>
            <p:cNvPr id="5" name="Freeform 252"/>
            <p:cNvSpPr/>
            <p:nvPr/>
          </p:nvSpPr>
          <p:spPr bwMode="auto">
            <a:xfrm>
              <a:off x="325034" y="2661402"/>
              <a:ext cx="309269" cy="336663"/>
            </a:xfrm>
            <a:custGeom>
              <a:avLst/>
              <a:gdLst>
                <a:gd name="T0" fmla="*/ 0 w 57"/>
                <a:gd name="T1" fmla="*/ 26 h 62"/>
                <a:gd name="T2" fmla="*/ 0 w 57"/>
                <a:gd name="T3" fmla="*/ 59 h 62"/>
                <a:gd name="T4" fmla="*/ 2 w 57"/>
                <a:gd name="T5" fmla="*/ 62 h 62"/>
                <a:gd name="T6" fmla="*/ 4 w 57"/>
                <a:gd name="T7" fmla="*/ 62 h 62"/>
                <a:gd name="T8" fmla="*/ 19 w 57"/>
                <a:gd name="T9" fmla="*/ 62 h 62"/>
                <a:gd name="T10" fmla="*/ 21 w 57"/>
                <a:gd name="T11" fmla="*/ 62 h 62"/>
                <a:gd name="T12" fmla="*/ 21 w 57"/>
                <a:gd name="T13" fmla="*/ 61 h 62"/>
                <a:gd name="T14" fmla="*/ 21 w 57"/>
                <a:gd name="T15" fmla="*/ 45 h 62"/>
                <a:gd name="T16" fmla="*/ 36 w 57"/>
                <a:gd name="T17" fmla="*/ 45 h 62"/>
                <a:gd name="T18" fmla="*/ 36 w 57"/>
                <a:gd name="T19" fmla="*/ 61 h 62"/>
                <a:gd name="T20" fmla="*/ 37 w 57"/>
                <a:gd name="T21" fmla="*/ 62 h 62"/>
                <a:gd name="T22" fmla="*/ 38 w 57"/>
                <a:gd name="T23" fmla="*/ 62 h 62"/>
                <a:gd name="T24" fmla="*/ 53 w 57"/>
                <a:gd name="T25" fmla="*/ 62 h 62"/>
                <a:gd name="T26" fmla="*/ 56 w 57"/>
                <a:gd name="T27" fmla="*/ 62 h 62"/>
                <a:gd name="T28" fmla="*/ 57 w 57"/>
                <a:gd name="T29" fmla="*/ 59 h 62"/>
                <a:gd name="T30" fmla="*/ 57 w 57"/>
                <a:gd name="T31" fmla="*/ 26 h 62"/>
                <a:gd name="T32" fmla="*/ 29 w 57"/>
                <a:gd name="T33" fmla="*/ 0 h 62"/>
                <a:gd name="T34" fmla="*/ 0 w 57"/>
                <a:gd name="T35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62">
                  <a:moveTo>
                    <a:pt x="0" y="26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0" y="61"/>
                    <a:pt x="1" y="62"/>
                    <a:pt x="2" y="62"/>
                  </a:cubicBezTo>
                  <a:cubicBezTo>
                    <a:pt x="3" y="62"/>
                    <a:pt x="3" y="62"/>
                    <a:pt x="4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1" y="62"/>
                  </a:cubicBezTo>
                  <a:cubicBezTo>
                    <a:pt x="21" y="62"/>
                    <a:pt x="21" y="61"/>
                    <a:pt x="21" y="61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1"/>
                    <a:pt x="37" y="62"/>
                    <a:pt x="37" y="62"/>
                  </a:cubicBezTo>
                  <a:cubicBezTo>
                    <a:pt x="37" y="62"/>
                    <a:pt x="38" y="62"/>
                    <a:pt x="38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4" y="62"/>
                    <a:pt x="55" y="62"/>
                    <a:pt x="56" y="62"/>
                  </a:cubicBezTo>
                  <a:cubicBezTo>
                    <a:pt x="56" y="62"/>
                    <a:pt x="57" y="61"/>
                    <a:pt x="57" y="59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22233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gradFill>
                  <a:gsLst>
                    <a:gs pos="477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6" name="Freeform 253"/>
            <p:cNvSpPr/>
            <p:nvPr/>
          </p:nvSpPr>
          <p:spPr bwMode="auto">
            <a:xfrm>
              <a:off x="254016" y="2562921"/>
              <a:ext cx="451304" cy="245054"/>
            </a:xfrm>
            <a:custGeom>
              <a:avLst/>
              <a:gdLst>
                <a:gd name="T0" fmla="*/ 81 w 83"/>
                <a:gd name="T1" fmla="*/ 35 h 45"/>
                <a:gd name="T2" fmla="*/ 68 w 83"/>
                <a:gd name="T3" fmla="*/ 23 h 45"/>
                <a:gd name="T4" fmla="*/ 68 w 83"/>
                <a:gd name="T5" fmla="*/ 4 h 45"/>
                <a:gd name="T6" fmla="*/ 66 w 83"/>
                <a:gd name="T7" fmla="*/ 2 h 45"/>
                <a:gd name="T8" fmla="*/ 61 w 83"/>
                <a:gd name="T9" fmla="*/ 2 h 45"/>
                <a:gd name="T10" fmla="*/ 59 w 83"/>
                <a:gd name="T11" fmla="*/ 4 h 45"/>
                <a:gd name="T12" fmla="*/ 59 w 83"/>
                <a:gd name="T13" fmla="*/ 15 h 45"/>
                <a:gd name="T14" fmla="*/ 45 w 83"/>
                <a:gd name="T15" fmla="*/ 2 h 45"/>
                <a:gd name="T16" fmla="*/ 38 w 83"/>
                <a:gd name="T17" fmla="*/ 2 h 45"/>
                <a:gd name="T18" fmla="*/ 2 w 83"/>
                <a:gd name="T19" fmla="*/ 35 h 45"/>
                <a:gd name="T20" fmla="*/ 2 w 83"/>
                <a:gd name="T21" fmla="*/ 43 h 45"/>
                <a:gd name="T22" fmla="*/ 6 w 83"/>
                <a:gd name="T23" fmla="*/ 44 h 45"/>
                <a:gd name="T24" fmla="*/ 10 w 83"/>
                <a:gd name="T25" fmla="*/ 43 h 45"/>
                <a:gd name="T26" fmla="*/ 42 w 83"/>
                <a:gd name="T27" fmla="*/ 13 h 45"/>
                <a:gd name="T28" fmla="*/ 74 w 83"/>
                <a:gd name="T29" fmla="*/ 43 h 45"/>
                <a:gd name="T30" fmla="*/ 81 w 83"/>
                <a:gd name="T31" fmla="*/ 43 h 45"/>
                <a:gd name="T32" fmla="*/ 81 w 83"/>
                <a:gd name="T33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45">
                  <a:moveTo>
                    <a:pt x="81" y="35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3"/>
                    <a:pt x="67" y="2"/>
                    <a:pt x="66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59" y="3"/>
                    <a:pt x="59" y="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3" y="0"/>
                    <a:pt x="40" y="0"/>
                    <a:pt x="38" y="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7"/>
                    <a:pt x="0" y="40"/>
                    <a:pt x="2" y="43"/>
                  </a:cubicBezTo>
                  <a:cubicBezTo>
                    <a:pt x="3" y="44"/>
                    <a:pt x="5" y="44"/>
                    <a:pt x="6" y="44"/>
                  </a:cubicBezTo>
                  <a:cubicBezTo>
                    <a:pt x="7" y="44"/>
                    <a:pt x="9" y="44"/>
                    <a:pt x="10" y="4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6" y="45"/>
                    <a:pt x="80" y="45"/>
                    <a:pt x="81" y="43"/>
                  </a:cubicBezTo>
                  <a:cubicBezTo>
                    <a:pt x="83" y="40"/>
                    <a:pt x="83" y="37"/>
                    <a:pt x="81" y="35"/>
                  </a:cubicBezTo>
                  <a:close/>
                </a:path>
              </a:pathLst>
            </a:custGeom>
            <a:solidFill>
              <a:srgbClr val="222332"/>
            </a:solidFill>
            <a:ln w="9525">
              <a:noFill/>
            </a:ln>
            <a:effectLst>
              <a:outerShdw blurRad="508000" dist="596900" dir="3600000" sx="89000" sy="89000" algn="tl" rotWithShape="0">
                <a:schemeClr val="bg1">
                  <a:lumMod val="50000"/>
                  <a:alpha val="2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gradFill>
                  <a:gsLst>
                    <a:gs pos="477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0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cxnSp>
        <p:nvCxnSpPr>
          <p:cNvPr id="66" name="直接连接符 65"/>
          <p:cNvCxnSpPr/>
          <p:nvPr/>
        </p:nvCxnSpPr>
        <p:spPr>
          <a:xfrm flipV="1">
            <a:off x="2329295" y="2859782"/>
            <a:ext cx="358061" cy="358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3900496" y="1676058"/>
            <a:ext cx="253418" cy="253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4409954" y="2319453"/>
            <a:ext cx="2394294" cy="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1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3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54" grpId="0" bldLvl="0" animBg="1"/>
      <p:bldP spid="36" grpId="0" bldLvl="0" animBg="1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>
            <a:spLocks noEditPoints="1"/>
          </p:cNvSpPr>
          <p:nvPr/>
        </p:nvSpPr>
        <p:spPr bwMode="auto">
          <a:xfrm>
            <a:off x="2442904" y="1334748"/>
            <a:ext cx="757625" cy="757625"/>
          </a:xfrm>
          <a:custGeom>
            <a:avLst/>
            <a:gdLst>
              <a:gd name="T0" fmla="*/ 894 w 971"/>
              <a:gd name="T1" fmla="*/ 509 h 971"/>
              <a:gd name="T2" fmla="*/ 969 w 971"/>
              <a:gd name="T3" fmla="*/ 442 h 971"/>
              <a:gd name="T4" fmla="*/ 883 w 971"/>
              <a:gd name="T5" fmla="*/ 390 h 971"/>
              <a:gd name="T6" fmla="*/ 938 w 971"/>
              <a:gd name="T7" fmla="*/ 309 h 971"/>
              <a:gd name="T8" fmla="*/ 838 w 971"/>
              <a:gd name="T9" fmla="*/ 279 h 971"/>
              <a:gd name="T10" fmla="*/ 802 w 971"/>
              <a:gd name="T11" fmla="*/ 227 h 971"/>
              <a:gd name="T12" fmla="*/ 813 w 971"/>
              <a:gd name="T13" fmla="*/ 127 h 971"/>
              <a:gd name="T14" fmla="*/ 714 w 971"/>
              <a:gd name="T15" fmla="*/ 146 h 971"/>
              <a:gd name="T16" fmla="*/ 700 w 971"/>
              <a:gd name="T17" fmla="*/ 50 h 971"/>
              <a:gd name="T18" fmla="*/ 606 w 971"/>
              <a:gd name="T19" fmla="*/ 95 h 971"/>
              <a:gd name="T20" fmla="*/ 545 w 971"/>
              <a:gd name="T21" fmla="*/ 81 h 971"/>
              <a:gd name="T22" fmla="*/ 485 w 971"/>
              <a:gd name="T23" fmla="*/ 0 h 971"/>
              <a:gd name="T24" fmla="*/ 425 w 971"/>
              <a:gd name="T25" fmla="*/ 80 h 971"/>
              <a:gd name="T26" fmla="*/ 350 w 971"/>
              <a:gd name="T27" fmla="*/ 19 h 971"/>
              <a:gd name="T28" fmla="*/ 311 w 971"/>
              <a:gd name="T29" fmla="*/ 115 h 971"/>
              <a:gd name="T30" fmla="*/ 256 w 971"/>
              <a:gd name="T31" fmla="*/ 146 h 971"/>
              <a:gd name="T32" fmla="*/ 157 w 971"/>
              <a:gd name="T33" fmla="*/ 126 h 971"/>
              <a:gd name="T34" fmla="*/ 167 w 971"/>
              <a:gd name="T35" fmla="*/ 226 h 971"/>
              <a:gd name="T36" fmla="*/ 70 w 971"/>
              <a:gd name="T37" fmla="*/ 232 h 971"/>
              <a:gd name="T38" fmla="*/ 106 w 971"/>
              <a:gd name="T39" fmla="*/ 329 h 971"/>
              <a:gd name="T40" fmla="*/ 86 w 971"/>
              <a:gd name="T41" fmla="*/ 389 h 971"/>
              <a:gd name="T42" fmla="*/ 0 w 971"/>
              <a:gd name="T43" fmla="*/ 441 h 971"/>
              <a:gd name="T44" fmla="*/ 75 w 971"/>
              <a:gd name="T45" fmla="*/ 508 h 971"/>
              <a:gd name="T46" fmla="*/ 6 w 971"/>
              <a:gd name="T47" fmla="*/ 577 h 971"/>
              <a:gd name="T48" fmla="*/ 98 w 971"/>
              <a:gd name="T49" fmla="*/ 625 h 971"/>
              <a:gd name="T50" fmla="*/ 124 w 971"/>
              <a:gd name="T51" fmla="*/ 683 h 971"/>
              <a:gd name="T52" fmla="*/ 96 w 971"/>
              <a:gd name="T53" fmla="*/ 779 h 971"/>
              <a:gd name="T54" fmla="*/ 196 w 971"/>
              <a:gd name="T55" fmla="*/ 778 h 971"/>
              <a:gd name="T56" fmla="*/ 192 w 971"/>
              <a:gd name="T57" fmla="*/ 876 h 971"/>
              <a:gd name="T58" fmla="*/ 293 w 971"/>
              <a:gd name="T59" fmla="*/ 849 h 971"/>
              <a:gd name="T60" fmla="*/ 351 w 971"/>
              <a:gd name="T61" fmla="*/ 874 h 971"/>
              <a:gd name="T62" fmla="*/ 394 w 971"/>
              <a:gd name="T63" fmla="*/ 965 h 971"/>
              <a:gd name="T64" fmla="*/ 468 w 971"/>
              <a:gd name="T65" fmla="*/ 896 h 971"/>
              <a:gd name="T66" fmla="*/ 531 w 971"/>
              <a:gd name="T67" fmla="*/ 971 h 971"/>
              <a:gd name="T68" fmla="*/ 587 w 971"/>
              <a:gd name="T69" fmla="*/ 884 h 971"/>
              <a:gd name="T70" fmla="*/ 647 w 971"/>
              <a:gd name="T71" fmla="*/ 863 h 971"/>
              <a:gd name="T72" fmla="*/ 740 w 971"/>
              <a:gd name="T73" fmla="*/ 900 h 971"/>
              <a:gd name="T74" fmla="*/ 748 w 971"/>
              <a:gd name="T75" fmla="*/ 800 h 971"/>
              <a:gd name="T76" fmla="*/ 845 w 971"/>
              <a:gd name="T77" fmla="*/ 813 h 971"/>
              <a:gd name="T78" fmla="*/ 828 w 971"/>
              <a:gd name="T79" fmla="*/ 711 h 971"/>
              <a:gd name="T80" fmla="*/ 858 w 971"/>
              <a:gd name="T81" fmla="*/ 655 h 971"/>
              <a:gd name="T82" fmla="*/ 952 w 971"/>
              <a:gd name="T83" fmla="*/ 620 h 971"/>
              <a:gd name="T84" fmla="*/ 891 w 971"/>
              <a:gd name="T85" fmla="*/ 541 h 971"/>
              <a:gd name="T86" fmla="*/ 766 w 971"/>
              <a:gd name="T87" fmla="*/ 641 h 971"/>
              <a:gd name="T88" fmla="*/ 588 w 971"/>
              <a:gd name="T89" fmla="*/ 790 h 971"/>
              <a:gd name="T90" fmla="*/ 357 w 971"/>
              <a:gd name="T91" fmla="*/ 781 h 971"/>
              <a:gd name="T92" fmla="*/ 191 w 971"/>
              <a:gd name="T93" fmla="*/ 618 h 971"/>
              <a:gd name="T94" fmla="*/ 179 w 971"/>
              <a:gd name="T95" fmla="*/ 386 h 971"/>
              <a:gd name="T96" fmla="*/ 326 w 971"/>
              <a:gd name="T97" fmla="*/ 207 h 971"/>
              <a:gd name="T98" fmla="*/ 556 w 971"/>
              <a:gd name="T99" fmla="*/ 173 h 971"/>
              <a:gd name="T100" fmla="*/ 748 w 971"/>
              <a:gd name="T101" fmla="*/ 303 h 971"/>
              <a:gd name="T102" fmla="*/ 803 w 971"/>
              <a:gd name="T103" fmla="*/ 529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71" h="971">
                <a:moveTo>
                  <a:pt x="891" y="541"/>
                </a:moveTo>
                <a:cubicBezTo>
                  <a:pt x="893" y="530"/>
                  <a:pt x="893" y="520"/>
                  <a:pt x="894" y="509"/>
                </a:cubicBezTo>
                <a:cubicBezTo>
                  <a:pt x="920" y="502"/>
                  <a:pt x="946" y="494"/>
                  <a:pt x="971" y="485"/>
                </a:cubicBezTo>
                <a:cubicBezTo>
                  <a:pt x="971" y="470"/>
                  <a:pt x="970" y="456"/>
                  <a:pt x="969" y="442"/>
                </a:cubicBezTo>
                <a:cubicBezTo>
                  <a:pt x="942" y="433"/>
                  <a:pt x="916" y="426"/>
                  <a:pt x="889" y="421"/>
                </a:cubicBezTo>
                <a:cubicBezTo>
                  <a:pt x="888" y="411"/>
                  <a:pt x="885" y="400"/>
                  <a:pt x="883" y="390"/>
                </a:cubicBezTo>
                <a:cubicBezTo>
                  <a:pt x="880" y="380"/>
                  <a:pt x="878" y="370"/>
                  <a:pt x="874" y="360"/>
                </a:cubicBezTo>
                <a:cubicBezTo>
                  <a:pt x="896" y="344"/>
                  <a:pt x="917" y="327"/>
                  <a:pt x="938" y="309"/>
                </a:cubicBezTo>
                <a:cubicBezTo>
                  <a:pt x="932" y="296"/>
                  <a:pt x="927" y="283"/>
                  <a:pt x="920" y="270"/>
                </a:cubicBezTo>
                <a:cubicBezTo>
                  <a:pt x="893" y="271"/>
                  <a:pt x="865" y="274"/>
                  <a:pt x="838" y="279"/>
                </a:cubicBezTo>
                <a:cubicBezTo>
                  <a:pt x="833" y="270"/>
                  <a:pt x="828" y="261"/>
                  <a:pt x="821" y="252"/>
                </a:cubicBezTo>
                <a:cubicBezTo>
                  <a:pt x="816" y="244"/>
                  <a:pt x="809" y="235"/>
                  <a:pt x="802" y="227"/>
                </a:cubicBezTo>
                <a:cubicBezTo>
                  <a:pt x="817" y="205"/>
                  <a:pt x="831" y="181"/>
                  <a:pt x="843" y="157"/>
                </a:cubicBezTo>
                <a:cubicBezTo>
                  <a:pt x="833" y="147"/>
                  <a:pt x="823" y="137"/>
                  <a:pt x="813" y="127"/>
                </a:cubicBezTo>
                <a:cubicBezTo>
                  <a:pt x="787" y="139"/>
                  <a:pt x="763" y="151"/>
                  <a:pt x="740" y="165"/>
                </a:cubicBezTo>
                <a:cubicBezTo>
                  <a:pt x="731" y="159"/>
                  <a:pt x="723" y="153"/>
                  <a:pt x="714" y="146"/>
                </a:cubicBezTo>
                <a:cubicBezTo>
                  <a:pt x="705" y="141"/>
                  <a:pt x="696" y="135"/>
                  <a:pt x="687" y="130"/>
                </a:cubicBezTo>
                <a:cubicBezTo>
                  <a:pt x="693" y="104"/>
                  <a:pt x="697" y="77"/>
                  <a:pt x="700" y="50"/>
                </a:cubicBezTo>
                <a:cubicBezTo>
                  <a:pt x="687" y="44"/>
                  <a:pt x="674" y="38"/>
                  <a:pt x="661" y="33"/>
                </a:cubicBezTo>
                <a:cubicBezTo>
                  <a:pt x="641" y="52"/>
                  <a:pt x="623" y="73"/>
                  <a:pt x="606" y="95"/>
                </a:cubicBezTo>
                <a:cubicBezTo>
                  <a:pt x="596" y="92"/>
                  <a:pt x="586" y="89"/>
                  <a:pt x="576" y="86"/>
                </a:cubicBezTo>
                <a:cubicBezTo>
                  <a:pt x="566" y="84"/>
                  <a:pt x="555" y="82"/>
                  <a:pt x="545" y="81"/>
                </a:cubicBezTo>
                <a:cubicBezTo>
                  <a:pt x="541" y="54"/>
                  <a:pt x="535" y="28"/>
                  <a:pt x="528" y="2"/>
                </a:cubicBezTo>
                <a:cubicBezTo>
                  <a:pt x="513" y="0"/>
                  <a:pt x="499" y="0"/>
                  <a:pt x="485" y="0"/>
                </a:cubicBezTo>
                <a:cubicBezTo>
                  <a:pt x="474" y="25"/>
                  <a:pt x="464" y="51"/>
                  <a:pt x="457" y="77"/>
                </a:cubicBezTo>
                <a:cubicBezTo>
                  <a:pt x="446" y="78"/>
                  <a:pt x="436" y="79"/>
                  <a:pt x="425" y="80"/>
                </a:cubicBezTo>
                <a:cubicBezTo>
                  <a:pt x="415" y="82"/>
                  <a:pt x="404" y="84"/>
                  <a:pt x="394" y="86"/>
                </a:cubicBezTo>
                <a:cubicBezTo>
                  <a:pt x="381" y="63"/>
                  <a:pt x="366" y="41"/>
                  <a:pt x="350" y="19"/>
                </a:cubicBezTo>
                <a:cubicBezTo>
                  <a:pt x="336" y="23"/>
                  <a:pt x="322" y="27"/>
                  <a:pt x="309" y="32"/>
                </a:cubicBezTo>
                <a:cubicBezTo>
                  <a:pt x="308" y="60"/>
                  <a:pt x="309" y="88"/>
                  <a:pt x="311" y="115"/>
                </a:cubicBezTo>
                <a:cubicBezTo>
                  <a:pt x="301" y="119"/>
                  <a:pt x="292" y="124"/>
                  <a:pt x="283" y="129"/>
                </a:cubicBezTo>
                <a:cubicBezTo>
                  <a:pt x="273" y="134"/>
                  <a:pt x="264" y="140"/>
                  <a:pt x="256" y="146"/>
                </a:cubicBezTo>
                <a:cubicBezTo>
                  <a:pt x="235" y="129"/>
                  <a:pt x="213" y="113"/>
                  <a:pt x="190" y="99"/>
                </a:cubicBezTo>
                <a:cubicBezTo>
                  <a:pt x="178" y="108"/>
                  <a:pt x="167" y="117"/>
                  <a:pt x="157" y="126"/>
                </a:cubicBezTo>
                <a:cubicBezTo>
                  <a:pt x="166" y="153"/>
                  <a:pt x="176" y="178"/>
                  <a:pt x="188" y="203"/>
                </a:cubicBezTo>
                <a:cubicBezTo>
                  <a:pt x="181" y="210"/>
                  <a:pt x="174" y="218"/>
                  <a:pt x="167" y="226"/>
                </a:cubicBezTo>
                <a:cubicBezTo>
                  <a:pt x="161" y="235"/>
                  <a:pt x="154" y="243"/>
                  <a:pt x="148" y="252"/>
                </a:cubicBezTo>
                <a:cubicBezTo>
                  <a:pt x="122" y="243"/>
                  <a:pt x="97" y="237"/>
                  <a:pt x="70" y="232"/>
                </a:cubicBezTo>
                <a:cubicBezTo>
                  <a:pt x="62" y="244"/>
                  <a:pt x="55" y="256"/>
                  <a:pt x="49" y="269"/>
                </a:cubicBezTo>
                <a:cubicBezTo>
                  <a:pt x="67" y="290"/>
                  <a:pt x="86" y="310"/>
                  <a:pt x="106" y="329"/>
                </a:cubicBezTo>
                <a:cubicBezTo>
                  <a:pt x="102" y="339"/>
                  <a:pt x="98" y="348"/>
                  <a:pt x="95" y="358"/>
                </a:cubicBezTo>
                <a:cubicBezTo>
                  <a:pt x="91" y="369"/>
                  <a:pt x="88" y="379"/>
                  <a:pt x="86" y="389"/>
                </a:cubicBezTo>
                <a:cubicBezTo>
                  <a:pt x="59" y="391"/>
                  <a:pt x="32" y="394"/>
                  <a:pt x="6" y="399"/>
                </a:cubicBezTo>
                <a:cubicBezTo>
                  <a:pt x="3" y="413"/>
                  <a:pt x="1" y="427"/>
                  <a:pt x="0" y="441"/>
                </a:cubicBezTo>
                <a:cubicBezTo>
                  <a:pt x="24" y="454"/>
                  <a:pt x="49" y="466"/>
                  <a:pt x="74" y="476"/>
                </a:cubicBezTo>
                <a:cubicBezTo>
                  <a:pt x="74" y="487"/>
                  <a:pt x="74" y="497"/>
                  <a:pt x="75" y="508"/>
                </a:cubicBezTo>
                <a:cubicBezTo>
                  <a:pt x="75" y="518"/>
                  <a:pt x="76" y="529"/>
                  <a:pt x="78" y="539"/>
                </a:cubicBezTo>
                <a:cubicBezTo>
                  <a:pt x="53" y="551"/>
                  <a:pt x="30" y="563"/>
                  <a:pt x="6" y="577"/>
                </a:cubicBezTo>
                <a:cubicBezTo>
                  <a:pt x="9" y="591"/>
                  <a:pt x="12" y="605"/>
                  <a:pt x="16" y="619"/>
                </a:cubicBezTo>
                <a:cubicBezTo>
                  <a:pt x="44" y="623"/>
                  <a:pt x="71" y="625"/>
                  <a:pt x="98" y="625"/>
                </a:cubicBezTo>
                <a:cubicBezTo>
                  <a:pt x="102" y="635"/>
                  <a:pt x="106" y="645"/>
                  <a:pt x="110" y="654"/>
                </a:cubicBezTo>
                <a:cubicBezTo>
                  <a:pt x="114" y="664"/>
                  <a:pt x="119" y="674"/>
                  <a:pt x="124" y="683"/>
                </a:cubicBezTo>
                <a:cubicBezTo>
                  <a:pt x="106" y="702"/>
                  <a:pt x="88" y="723"/>
                  <a:pt x="71" y="744"/>
                </a:cubicBezTo>
                <a:cubicBezTo>
                  <a:pt x="79" y="756"/>
                  <a:pt x="87" y="768"/>
                  <a:pt x="96" y="779"/>
                </a:cubicBezTo>
                <a:cubicBezTo>
                  <a:pt x="123" y="773"/>
                  <a:pt x="149" y="765"/>
                  <a:pt x="174" y="755"/>
                </a:cubicBezTo>
                <a:cubicBezTo>
                  <a:pt x="181" y="763"/>
                  <a:pt x="189" y="771"/>
                  <a:pt x="196" y="778"/>
                </a:cubicBezTo>
                <a:cubicBezTo>
                  <a:pt x="204" y="786"/>
                  <a:pt x="211" y="793"/>
                  <a:pt x="220" y="800"/>
                </a:cubicBezTo>
                <a:cubicBezTo>
                  <a:pt x="209" y="824"/>
                  <a:pt x="200" y="850"/>
                  <a:pt x="192" y="876"/>
                </a:cubicBezTo>
                <a:cubicBezTo>
                  <a:pt x="204" y="884"/>
                  <a:pt x="216" y="892"/>
                  <a:pt x="228" y="900"/>
                </a:cubicBezTo>
                <a:cubicBezTo>
                  <a:pt x="251" y="884"/>
                  <a:pt x="272" y="867"/>
                  <a:pt x="293" y="849"/>
                </a:cubicBezTo>
                <a:cubicBezTo>
                  <a:pt x="302" y="854"/>
                  <a:pt x="311" y="858"/>
                  <a:pt x="321" y="863"/>
                </a:cubicBezTo>
                <a:cubicBezTo>
                  <a:pt x="331" y="867"/>
                  <a:pt x="341" y="871"/>
                  <a:pt x="351" y="874"/>
                </a:cubicBezTo>
                <a:cubicBezTo>
                  <a:pt x="350" y="901"/>
                  <a:pt x="351" y="928"/>
                  <a:pt x="353" y="955"/>
                </a:cubicBezTo>
                <a:cubicBezTo>
                  <a:pt x="366" y="959"/>
                  <a:pt x="380" y="962"/>
                  <a:pt x="394" y="965"/>
                </a:cubicBezTo>
                <a:cubicBezTo>
                  <a:pt x="410" y="942"/>
                  <a:pt x="424" y="918"/>
                  <a:pt x="436" y="894"/>
                </a:cubicBezTo>
                <a:cubicBezTo>
                  <a:pt x="447" y="895"/>
                  <a:pt x="457" y="896"/>
                  <a:pt x="468" y="896"/>
                </a:cubicBezTo>
                <a:cubicBezTo>
                  <a:pt x="479" y="897"/>
                  <a:pt x="489" y="897"/>
                  <a:pt x="500" y="896"/>
                </a:cubicBezTo>
                <a:cubicBezTo>
                  <a:pt x="509" y="921"/>
                  <a:pt x="519" y="947"/>
                  <a:pt x="531" y="971"/>
                </a:cubicBezTo>
                <a:cubicBezTo>
                  <a:pt x="545" y="969"/>
                  <a:pt x="559" y="967"/>
                  <a:pt x="573" y="965"/>
                </a:cubicBezTo>
                <a:cubicBezTo>
                  <a:pt x="580" y="937"/>
                  <a:pt x="584" y="911"/>
                  <a:pt x="587" y="884"/>
                </a:cubicBezTo>
                <a:cubicBezTo>
                  <a:pt x="597" y="881"/>
                  <a:pt x="607" y="878"/>
                  <a:pt x="617" y="875"/>
                </a:cubicBezTo>
                <a:cubicBezTo>
                  <a:pt x="627" y="871"/>
                  <a:pt x="637" y="867"/>
                  <a:pt x="647" y="863"/>
                </a:cubicBezTo>
                <a:cubicBezTo>
                  <a:pt x="664" y="883"/>
                  <a:pt x="683" y="903"/>
                  <a:pt x="703" y="921"/>
                </a:cubicBezTo>
                <a:cubicBezTo>
                  <a:pt x="716" y="915"/>
                  <a:pt x="728" y="908"/>
                  <a:pt x="740" y="900"/>
                </a:cubicBezTo>
                <a:cubicBezTo>
                  <a:pt x="736" y="873"/>
                  <a:pt x="731" y="846"/>
                  <a:pt x="723" y="820"/>
                </a:cubicBezTo>
                <a:cubicBezTo>
                  <a:pt x="732" y="814"/>
                  <a:pt x="740" y="807"/>
                  <a:pt x="748" y="800"/>
                </a:cubicBezTo>
                <a:cubicBezTo>
                  <a:pt x="757" y="794"/>
                  <a:pt x="764" y="786"/>
                  <a:pt x="772" y="779"/>
                </a:cubicBezTo>
                <a:cubicBezTo>
                  <a:pt x="795" y="792"/>
                  <a:pt x="820" y="803"/>
                  <a:pt x="845" y="813"/>
                </a:cubicBezTo>
                <a:cubicBezTo>
                  <a:pt x="855" y="802"/>
                  <a:pt x="864" y="791"/>
                  <a:pt x="872" y="780"/>
                </a:cubicBezTo>
                <a:cubicBezTo>
                  <a:pt x="859" y="756"/>
                  <a:pt x="844" y="733"/>
                  <a:pt x="828" y="711"/>
                </a:cubicBezTo>
                <a:cubicBezTo>
                  <a:pt x="834" y="702"/>
                  <a:pt x="839" y="693"/>
                  <a:pt x="844" y="684"/>
                </a:cubicBezTo>
                <a:cubicBezTo>
                  <a:pt x="849" y="674"/>
                  <a:pt x="854" y="665"/>
                  <a:pt x="858" y="655"/>
                </a:cubicBezTo>
                <a:cubicBezTo>
                  <a:pt x="885" y="659"/>
                  <a:pt x="911" y="660"/>
                  <a:pt x="939" y="661"/>
                </a:cubicBezTo>
                <a:cubicBezTo>
                  <a:pt x="944" y="647"/>
                  <a:pt x="948" y="634"/>
                  <a:pt x="952" y="620"/>
                </a:cubicBezTo>
                <a:cubicBezTo>
                  <a:pt x="931" y="602"/>
                  <a:pt x="908" y="586"/>
                  <a:pt x="886" y="572"/>
                </a:cubicBezTo>
                <a:cubicBezTo>
                  <a:pt x="888" y="561"/>
                  <a:pt x="890" y="551"/>
                  <a:pt x="891" y="541"/>
                </a:cubicBezTo>
                <a:close/>
                <a:moveTo>
                  <a:pt x="803" y="529"/>
                </a:moveTo>
                <a:cubicBezTo>
                  <a:pt x="798" y="568"/>
                  <a:pt x="785" y="606"/>
                  <a:pt x="766" y="641"/>
                </a:cubicBezTo>
                <a:cubicBezTo>
                  <a:pt x="747" y="676"/>
                  <a:pt x="721" y="707"/>
                  <a:pt x="691" y="732"/>
                </a:cubicBezTo>
                <a:cubicBezTo>
                  <a:pt x="661" y="758"/>
                  <a:pt x="626" y="778"/>
                  <a:pt x="588" y="790"/>
                </a:cubicBezTo>
                <a:cubicBezTo>
                  <a:pt x="551" y="803"/>
                  <a:pt x="511" y="809"/>
                  <a:pt x="472" y="807"/>
                </a:cubicBezTo>
                <a:cubicBezTo>
                  <a:pt x="432" y="806"/>
                  <a:pt x="393" y="797"/>
                  <a:pt x="357" y="781"/>
                </a:cubicBezTo>
                <a:cubicBezTo>
                  <a:pt x="320" y="765"/>
                  <a:pt x="287" y="743"/>
                  <a:pt x="259" y="715"/>
                </a:cubicBezTo>
                <a:cubicBezTo>
                  <a:pt x="230" y="687"/>
                  <a:pt x="207" y="654"/>
                  <a:pt x="191" y="618"/>
                </a:cubicBezTo>
                <a:cubicBezTo>
                  <a:pt x="175" y="582"/>
                  <a:pt x="166" y="543"/>
                  <a:pt x="164" y="503"/>
                </a:cubicBezTo>
                <a:cubicBezTo>
                  <a:pt x="161" y="464"/>
                  <a:pt x="167" y="424"/>
                  <a:pt x="179" y="386"/>
                </a:cubicBezTo>
                <a:cubicBezTo>
                  <a:pt x="191" y="349"/>
                  <a:pt x="211" y="313"/>
                  <a:pt x="236" y="283"/>
                </a:cubicBezTo>
                <a:cubicBezTo>
                  <a:pt x="261" y="252"/>
                  <a:pt x="292" y="226"/>
                  <a:pt x="326" y="207"/>
                </a:cubicBezTo>
                <a:cubicBezTo>
                  <a:pt x="361" y="187"/>
                  <a:pt x="399" y="174"/>
                  <a:pt x="438" y="168"/>
                </a:cubicBezTo>
                <a:cubicBezTo>
                  <a:pt x="477" y="163"/>
                  <a:pt x="517" y="164"/>
                  <a:pt x="556" y="173"/>
                </a:cubicBezTo>
                <a:cubicBezTo>
                  <a:pt x="594" y="182"/>
                  <a:pt x="632" y="198"/>
                  <a:pt x="664" y="220"/>
                </a:cubicBezTo>
                <a:cubicBezTo>
                  <a:pt x="697" y="242"/>
                  <a:pt x="726" y="271"/>
                  <a:pt x="748" y="303"/>
                </a:cubicBezTo>
                <a:cubicBezTo>
                  <a:pt x="771" y="336"/>
                  <a:pt x="787" y="372"/>
                  <a:pt x="797" y="411"/>
                </a:cubicBezTo>
                <a:cubicBezTo>
                  <a:pt x="806" y="450"/>
                  <a:pt x="808" y="490"/>
                  <a:pt x="803" y="529"/>
                </a:cubicBezTo>
                <a:close/>
              </a:path>
            </a:pathLst>
          </a:custGeom>
          <a:gradFill>
            <a:gsLst>
              <a:gs pos="50000">
                <a:schemeClr val="accent2"/>
              </a:gs>
              <a:gs pos="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1408600" y="4027309"/>
            <a:ext cx="483305" cy="483305"/>
          </a:xfrm>
          <a:custGeom>
            <a:avLst/>
            <a:gdLst>
              <a:gd name="T0" fmla="*/ 894 w 971"/>
              <a:gd name="T1" fmla="*/ 509 h 971"/>
              <a:gd name="T2" fmla="*/ 969 w 971"/>
              <a:gd name="T3" fmla="*/ 442 h 971"/>
              <a:gd name="T4" fmla="*/ 883 w 971"/>
              <a:gd name="T5" fmla="*/ 390 h 971"/>
              <a:gd name="T6" fmla="*/ 938 w 971"/>
              <a:gd name="T7" fmla="*/ 309 h 971"/>
              <a:gd name="T8" fmla="*/ 838 w 971"/>
              <a:gd name="T9" fmla="*/ 279 h 971"/>
              <a:gd name="T10" fmla="*/ 802 w 971"/>
              <a:gd name="T11" fmla="*/ 227 h 971"/>
              <a:gd name="T12" fmla="*/ 813 w 971"/>
              <a:gd name="T13" fmla="*/ 127 h 971"/>
              <a:gd name="T14" fmla="*/ 714 w 971"/>
              <a:gd name="T15" fmla="*/ 146 h 971"/>
              <a:gd name="T16" fmla="*/ 700 w 971"/>
              <a:gd name="T17" fmla="*/ 50 h 971"/>
              <a:gd name="T18" fmla="*/ 606 w 971"/>
              <a:gd name="T19" fmla="*/ 95 h 971"/>
              <a:gd name="T20" fmla="*/ 545 w 971"/>
              <a:gd name="T21" fmla="*/ 81 h 971"/>
              <a:gd name="T22" fmla="*/ 485 w 971"/>
              <a:gd name="T23" fmla="*/ 0 h 971"/>
              <a:gd name="T24" fmla="*/ 425 w 971"/>
              <a:gd name="T25" fmla="*/ 80 h 971"/>
              <a:gd name="T26" fmla="*/ 350 w 971"/>
              <a:gd name="T27" fmla="*/ 19 h 971"/>
              <a:gd name="T28" fmla="*/ 311 w 971"/>
              <a:gd name="T29" fmla="*/ 115 h 971"/>
              <a:gd name="T30" fmla="*/ 256 w 971"/>
              <a:gd name="T31" fmla="*/ 146 h 971"/>
              <a:gd name="T32" fmla="*/ 157 w 971"/>
              <a:gd name="T33" fmla="*/ 126 h 971"/>
              <a:gd name="T34" fmla="*/ 167 w 971"/>
              <a:gd name="T35" fmla="*/ 226 h 971"/>
              <a:gd name="T36" fmla="*/ 70 w 971"/>
              <a:gd name="T37" fmla="*/ 232 h 971"/>
              <a:gd name="T38" fmla="*/ 106 w 971"/>
              <a:gd name="T39" fmla="*/ 329 h 971"/>
              <a:gd name="T40" fmla="*/ 86 w 971"/>
              <a:gd name="T41" fmla="*/ 389 h 971"/>
              <a:gd name="T42" fmla="*/ 0 w 971"/>
              <a:gd name="T43" fmla="*/ 441 h 971"/>
              <a:gd name="T44" fmla="*/ 75 w 971"/>
              <a:gd name="T45" fmla="*/ 508 h 971"/>
              <a:gd name="T46" fmla="*/ 6 w 971"/>
              <a:gd name="T47" fmla="*/ 577 h 971"/>
              <a:gd name="T48" fmla="*/ 98 w 971"/>
              <a:gd name="T49" fmla="*/ 625 h 971"/>
              <a:gd name="T50" fmla="*/ 124 w 971"/>
              <a:gd name="T51" fmla="*/ 683 h 971"/>
              <a:gd name="T52" fmla="*/ 96 w 971"/>
              <a:gd name="T53" fmla="*/ 779 h 971"/>
              <a:gd name="T54" fmla="*/ 196 w 971"/>
              <a:gd name="T55" fmla="*/ 778 h 971"/>
              <a:gd name="T56" fmla="*/ 192 w 971"/>
              <a:gd name="T57" fmla="*/ 876 h 971"/>
              <a:gd name="T58" fmla="*/ 293 w 971"/>
              <a:gd name="T59" fmla="*/ 849 h 971"/>
              <a:gd name="T60" fmla="*/ 351 w 971"/>
              <a:gd name="T61" fmla="*/ 874 h 971"/>
              <a:gd name="T62" fmla="*/ 394 w 971"/>
              <a:gd name="T63" fmla="*/ 965 h 971"/>
              <a:gd name="T64" fmla="*/ 468 w 971"/>
              <a:gd name="T65" fmla="*/ 896 h 971"/>
              <a:gd name="T66" fmla="*/ 531 w 971"/>
              <a:gd name="T67" fmla="*/ 971 h 971"/>
              <a:gd name="T68" fmla="*/ 587 w 971"/>
              <a:gd name="T69" fmla="*/ 884 h 971"/>
              <a:gd name="T70" fmla="*/ 647 w 971"/>
              <a:gd name="T71" fmla="*/ 863 h 971"/>
              <a:gd name="T72" fmla="*/ 740 w 971"/>
              <a:gd name="T73" fmla="*/ 900 h 971"/>
              <a:gd name="T74" fmla="*/ 748 w 971"/>
              <a:gd name="T75" fmla="*/ 800 h 971"/>
              <a:gd name="T76" fmla="*/ 845 w 971"/>
              <a:gd name="T77" fmla="*/ 813 h 971"/>
              <a:gd name="T78" fmla="*/ 828 w 971"/>
              <a:gd name="T79" fmla="*/ 711 h 971"/>
              <a:gd name="T80" fmla="*/ 858 w 971"/>
              <a:gd name="T81" fmla="*/ 655 h 971"/>
              <a:gd name="T82" fmla="*/ 952 w 971"/>
              <a:gd name="T83" fmla="*/ 620 h 971"/>
              <a:gd name="T84" fmla="*/ 891 w 971"/>
              <a:gd name="T85" fmla="*/ 541 h 971"/>
              <a:gd name="T86" fmla="*/ 766 w 971"/>
              <a:gd name="T87" fmla="*/ 641 h 971"/>
              <a:gd name="T88" fmla="*/ 588 w 971"/>
              <a:gd name="T89" fmla="*/ 790 h 971"/>
              <a:gd name="T90" fmla="*/ 357 w 971"/>
              <a:gd name="T91" fmla="*/ 781 h 971"/>
              <a:gd name="T92" fmla="*/ 191 w 971"/>
              <a:gd name="T93" fmla="*/ 618 h 971"/>
              <a:gd name="T94" fmla="*/ 179 w 971"/>
              <a:gd name="T95" fmla="*/ 386 h 971"/>
              <a:gd name="T96" fmla="*/ 326 w 971"/>
              <a:gd name="T97" fmla="*/ 207 h 971"/>
              <a:gd name="T98" fmla="*/ 556 w 971"/>
              <a:gd name="T99" fmla="*/ 173 h 971"/>
              <a:gd name="T100" fmla="*/ 748 w 971"/>
              <a:gd name="T101" fmla="*/ 303 h 971"/>
              <a:gd name="T102" fmla="*/ 803 w 971"/>
              <a:gd name="T103" fmla="*/ 529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71" h="971">
                <a:moveTo>
                  <a:pt x="891" y="541"/>
                </a:moveTo>
                <a:cubicBezTo>
                  <a:pt x="893" y="530"/>
                  <a:pt x="893" y="520"/>
                  <a:pt x="894" y="509"/>
                </a:cubicBezTo>
                <a:cubicBezTo>
                  <a:pt x="920" y="502"/>
                  <a:pt x="946" y="494"/>
                  <a:pt x="971" y="485"/>
                </a:cubicBezTo>
                <a:cubicBezTo>
                  <a:pt x="971" y="470"/>
                  <a:pt x="970" y="456"/>
                  <a:pt x="969" y="442"/>
                </a:cubicBezTo>
                <a:cubicBezTo>
                  <a:pt x="942" y="433"/>
                  <a:pt x="916" y="426"/>
                  <a:pt x="889" y="421"/>
                </a:cubicBezTo>
                <a:cubicBezTo>
                  <a:pt x="888" y="411"/>
                  <a:pt x="885" y="400"/>
                  <a:pt x="883" y="390"/>
                </a:cubicBezTo>
                <a:cubicBezTo>
                  <a:pt x="880" y="380"/>
                  <a:pt x="878" y="370"/>
                  <a:pt x="874" y="360"/>
                </a:cubicBezTo>
                <a:cubicBezTo>
                  <a:pt x="896" y="344"/>
                  <a:pt x="917" y="327"/>
                  <a:pt x="938" y="309"/>
                </a:cubicBezTo>
                <a:cubicBezTo>
                  <a:pt x="932" y="296"/>
                  <a:pt x="927" y="283"/>
                  <a:pt x="920" y="270"/>
                </a:cubicBezTo>
                <a:cubicBezTo>
                  <a:pt x="893" y="271"/>
                  <a:pt x="865" y="274"/>
                  <a:pt x="838" y="279"/>
                </a:cubicBezTo>
                <a:cubicBezTo>
                  <a:pt x="833" y="270"/>
                  <a:pt x="828" y="261"/>
                  <a:pt x="821" y="252"/>
                </a:cubicBezTo>
                <a:cubicBezTo>
                  <a:pt x="816" y="244"/>
                  <a:pt x="809" y="235"/>
                  <a:pt x="802" y="227"/>
                </a:cubicBezTo>
                <a:cubicBezTo>
                  <a:pt x="817" y="205"/>
                  <a:pt x="831" y="181"/>
                  <a:pt x="843" y="157"/>
                </a:cubicBezTo>
                <a:cubicBezTo>
                  <a:pt x="833" y="147"/>
                  <a:pt x="823" y="137"/>
                  <a:pt x="813" y="127"/>
                </a:cubicBezTo>
                <a:cubicBezTo>
                  <a:pt x="787" y="139"/>
                  <a:pt x="763" y="151"/>
                  <a:pt x="740" y="165"/>
                </a:cubicBezTo>
                <a:cubicBezTo>
                  <a:pt x="731" y="159"/>
                  <a:pt x="723" y="153"/>
                  <a:pt x="714" y="146"/>
                </a:cubicBezTo>
                <a:cubicBezTo>
                  <a:pt x="705" y="141"/>
                  <a:pt x="696" y="135"/>
                  <a:pt x="687" y="130"/>
                </a:cubicBezTo>
                <a:cubicBezTo>
                  <a:pt x="693" y="104"/>
                  <a:pt x="697" y="77"/>
                  <a:pt x="700" y="50"/>
                </a:cubicBezTo>
                <a:cubicBezTo>
                  <a:pt x="687" y="44"/>
                  <a:pt x="674" y="38"/>
                  <a:pt x="661" y="33"/>
                </a:cubicBezTo>
                <a:cubicBezTo>
                  <a:pt x="641" y="52"/>
                  <a:pt x="623" y="73"/>
                  <a:pt x="606" y="95"/>
                </a:cubicBezTo>
                <a:cubicBezTo>
                  <a:pt x="596" y="92"/>
                  <a:pt x="586" y="89"/>
                  <a:pt x="576" y="86"/>
                </a:cubicBezTo>
                <a:cubicBezTo>
                  <a:pt x="566" y="84"/>
                  <a:pt x="555" y="82"/>
                  <a:pt x="545" y="81"/>
                </a:cubicBezTo>
                <a:cubicBezTo>
                  <a:pt x="541" y="54"/>
                  <a:pt x="535" y="28"/>
                  <a:pt x="528" y="2"/>
                </a:cubicBezTo>
                <a:cubicBezTo>
                  <a:pt x="513" y="0"/>
                  <a:pt x="499" y="0"/>
                  <a:pt x="485" y="0"/>
                </a:cubicBezTo>
                <a:cubicBezTo>
                  <a:pt x="474" y="25"/>
                  <a:pt x="464" y="51"/>
                  <a:pt x="457" y="77"/>
                </a:cubicBezTo>
                <a:cubicBezTo>
                  <a:pt x="446" y="78"/>
                  <a:pt x="436" y="79"/>
                  <a:pt x="425" y="80"/>
                </a:cubicBezTo>
                <a:cubicBezTo>
                  <a:pt x="415" y="82"/>
                  <a:pt x="404" y="84"/>
                  <a:pt x="394" y="86"/>
                </a:cubicBezTo>
                <a:cubicBezTo>
                  <a:pt x="381" y="63"/>
                  <a:pt x="366" y="41"/>
                  <a:pt x="350" y="19"/>
                </a:cubicBezTo>
                <a:cubicBezTo>
                  <a:pt x="336" y="23"/>
                  <a:pt x="322" y="27"/>
                  <a:pt x="309" y="32"/>
                </a:cubicBezTo>
                <a:cubicBezTo>
                  <a:pt x="308" y="60"/>
                  <a:pt x="309" y="88"/>
                  <a:pt x="311" y="115"/>
                </a:cubicBezTo>
                <a:cubicBezTo>
                  <a:pt x="301" y="119"/>
                  <a:pt x="292" y="124"/>
                  <a:pt x="283" y="129"/>
                </a:cubicBezTo>
                <a:cubicBezTo>
                  <a:pt x="273" y="134"/>
                  <a:pt x="264" y="140"/>
                  <a:pt x="256" y="146"/>
                </a:cubicBezTo>
                <a:cubicBezTo>
                  <a:pt x="235" y="129"/>
                  <a:pt x="213" y="113"/>
                  <a:pt x="190" y="99"/>
                </a:cubicBezTo>
                <a:cubicBezTo>
                  <a:pt x="178" y="108"/>
                  <a:pt x="167" y="117"/>
                  <a:pt x="157" y="126"/>
                </a:cubicBezTo>
                <a:cubicBezTo>
                  <a:pt x="166" y="153"/>
                  <a:pt x="176" y="178"/>
                  <a:pt x="188" y="203"/>
                </a:cubicBezTo>
                <a:cubicBezTo>
                  <a:pt x="181" y="210"/>
                  <a:pt x="174" y="218"/>
                  <a:pt x="167" y="226"/>
                </a:cubicBezTo>
                <a:cubicBezTo>
                  <a:pt x="161" y="235"/>
                  <a:pt x="154" y="243"/>
                  <a:pt x="148" y="252"/>
                </a:cubicBezTo>
                <a:cubicBezTo>
                  <a:pt x="122" y="243"/>
                  <a:pt x="97" y="237"/>
                  <a:pt x="70" y="232"/>
                </a:cubicBezTo>
                <a:cubicBezTo>
                  <a:pt x="62" y="244"/>
                  <a:pt x="55" y="256"/>
                  <a:pt x="49" y="269"/>
                </a:cubicBezTo>
                <a:cubicBezTo>
                  <a:pt x="67" y="290"/>
                  <a:pt x="86" y="310"/>
                  <a:pt x="106" y="329"/>
                </a:cubicBezTo>
                <a:cubicBezTo>
                  <a:pt x="102" y="339"/>
                  <a:pt x="98" y="348"/>
                  <a:pt x="95" y="358"/>
                </a:cubicBezTo>
                <a:cubicBezTo>
                  <a:pt x="91" y="369"/>
                  <a:pt x="88" y="379"/>
                  <a:pt x="86" y="389"/>
                </a:cubicBezTo>
                <a:cubicBezTo>
                  <a:pt x="59" y="391"/>
                  <a:pt x="32" y="394"/>
                  <a:pt x="6" y="399"/>
                </a:cubicBezTo>
                <a:cubicBezTo>
                  <a:pt x="3" y="413"/>
                  <a:pt x="1" y="427"/>
                  <a:pt x="0" y="441"/>
                </a:cubicBezTo>
                <a:cubicBezTo>
                  <a:pt x="24" y="454"/>
                  <a:pt x="49" y="466"/>
                  <a:pt x="74" y="476"/>
                </a:cubicBezTo>
                <a:cubicBezTo>
                  <a:pt x="74" y="487"/>
                  <a:pt x="74" y="497"/>
                  <a:pt x="75" y="508"/>
                </a:cubicBezTo>
                <a:cubicBezTo>
                  <a:pt x="75" y="518"/>
                  <a:pt x="76" y="529"/>
                  <a:pt x="78" y="539"/>
                </a:cubicBezTo>
                <a:cubicBezTo>
                  <a:pt x="53" y="551"/>
                  <a:pt x="30" y="563"/>
                  <a:pt x="6" y="577"/>
                </a:cubicBezTo>
                <a:cubicBezTo>
                  <a:pt x="9" y="591"/>
                  <a:pt x="12" y="605"/>
                  <a:pt x="16" y="619"/>
                </a:cubicBezTo>
                <a:cubicBezTo>
                  <a:pt x="44" y="623"/>
                  <a:pt x="71" y="625"/>
                  <a:pt x="98" y="625"/>
                </a:cubicBezTo>
                <a:cubicBezTo>
                  <a:pt x="102" y="635"/>
                  <a:pt x="106" y="645"/>
                  <a:pt x="110" y="654"/>
                </a:cubicBezTo>
                <a:cubicBezTo>
                  <a:pt x="114" y="664"/>
                  <a:pt x="119" y="674"/>
                  <a:pt x="124" y="683"/>
                </a:cubicBezTo>
                <a:cubicBezTo>
                  <a:pt x="106" y="702"/>
                  <a:pt x="88" y="723"/>
                  <a:pt x="71" y="744"/>
                </a:cubicBezTo>
                <a:cubicBezTo>
                  <a:pt x="79" y="756"/>
                  <a:pt x="87" y="768"/>
                  <a:pt x="96" y="779"/>
                </a:cubicBezTo>
                <a:cubicBezTo>
                  <a:pt x="123" y="773"/>
                  <a:pt x="149" y="765"/>
                  <a:pt x="174" y="755"/>
                </a:cubicBezTo>
                <a:cubicBezTo>
                  <a:pt x="181" y="763"/>
                  <a:pt x="189" y="771"/>
                  <a:pt x="196" y="778"/>
                </a:cubicBezTo>
                <a:cubicBezTo>
                  <a:pt x="204" y="786"/>
                  <a:pt x="211" y="793"/>
                  <a:pt x="220" y="800"/>
                </a:cubicBezTo>
                <a:cubicBezTo>
                  <a:pt x="209" y="824"/>
                  <a:pt x="200" y="850"/>
                  <a:pt x="192" y="876"/>
                </a:cubicBezTo>
                <a:cubicBezTo>
                  <a:pt x="204" y="884"/>
                  <a:pt x="216" y="892"/>
                  <a:pt x="228" y="900"/>
                </a:cubicBezTo>
                <a:cubicBezTo>
                  <a:pt x="251" y="884"/>
                  <a:pt x="272" y="867"/>
                  <a:pt x="293" y="849"/>
                </a:cubicBezTo>
                <a:cubicBezTo>
                  <a:pt x="302" y="854"/>
                  <a:pt x="311" y="858"/>
                  <a:pt x="321" y="863"/>
                </a:cubicBezTo>
                <a:cubicBezTo>
                  <a:pt x="331" y="867"/>
                  <a:pt x="341" y="871"/>
                  <a:pt x="351" y="874"/>
                </a:cubicBezTo>
                <a:cubicBezTo>
                  <a:pt x="350" y="901"/>
                  <a:pt x="351" y="928"/>
                  <a:pt x="353" y="955"/>
                </a:cubicBezTo>
                <a:cubicBezTo>
                  <a:pt x="366" y="959"/>
                  <a:pt x="380" y="962"/>
                  <a:pt x="394" y="965"/>
                </a:cubicBezTo>
                <a:cubicBezTo>
                  <a:pt x="410" y="942"/>
                  <a:pt x="424" y="918"/>
                  <a:pt x="436" y="894"/>
                </a:cubicBezTo>
                <a:cubicBezTo>
                  <a:pt x="447" y="895"/>
                  <a:pt x="457" y="896"/>
                  <a:pt x="468" y="896"/>
                </a:cubicBezTo>
                <a:cubicBezTo>
                  <a:pt x="479" y="897"/>
                  <a:pt x="489" y="897"/>
                  <a:pt x="500" y="896"/>
                </a:cubicBezTo>
                <a:cubicBezTo>
                  <a:pt x="509" y="921"/>
                  <a:pt x="519" y="947"/>
                  <a:pt x="531" y="971"/>
                </a:cubicBezTo>
                <a:cubicBezTo>
                  <a:pt x="545" y="969"/>
                  <a:pt x="559" y="967"/>
                  <a:pt x="573" y="965"/>
                </a:cubicBezTo>
                <a:cubicBezTo>
                  <a:pt x="580" y="937"/>
                  <a:pt x="584" y="911"/>
                  <a:pt x="587" y="884"/>
                </a:cubicBezTo>
                <a:cubicBezTo>
                  <a:pt x="597" y="881"/>
                  <a:pt x="607" y="878"/>
                  <a:pt x="617" y="875"/>
                </a:cubicBezTo>
                <a:cubicBezTo>
                  <a:pt x="627" y="871"/>
                  <a:pt x="637" y="867"/>
                  <a:pt x="647" y="863"/>
                </a:cubicBezTo>
                <a:cubicBezTo>
                  <a:pt x="664" y="883"/>
                  <a:pt x="683" y="903"/>
                  <a:pt x="703" y="921"/>
                </a:cubicBezTo>
                <a:cubicBezTo>
                  <a:pt x="716" y="915"/>
                  <a:pt x="728" y="908"/>
                  <a:pt x="740" y="900"/>
                </a:cubicBezTo>
                <a:cubicBezTo>
                  <a:pt x="736" y="873"/>
                  <a:pt x="731" y="846"/>
                  <a:pt x="723" y="820"/>
                </a:cubicBezTo>
                <a:cubicBezTo>
                  <a:pt x="732" y="814"/>
                  <a:pt x="740" y="807"/>
                  <a:pt x="748" y="800"/>
                </a:cubicBezTo>
                <a:cubicBezTo>
                  <a:pt x="757" y="794"/>
                  <a:pt x="764" y="786"/>
                  <a:pt x="772" y="779"/>
                </a:cubicBezTo>
                <a:cubicBezTo>
                  <a:pt x="795" y="792"/>
                  <a:pt x="820" y="803"/>
                  <a:pt x="845" y="813"/>
                </a:cubicBezTo>
                <a:cubicBezTo>
                  <a:pt x="855" y="802"/>
                  <a:pt x="864" y="791"/>
                  <a:pt x="872" y="780"/>
                </a:cubicBezTo>
                <a:cubicBezTo>
                  <a:pt x="859" y="756"/>
                  <a:pt x="844" y="733"/>
                  <a:pt x="828" y="711"/>
                </a:cubicBezTo>
                <a:cubicBezTo>
                  <a:pt x="834" y="702"/>
                  <a:pt x="839" y="693"/>
                  <a:pt x="844" y="684"/>
                </a:cubicBezTo>
                <a:cubicBezTo>
                  <a:pt x="849" y="674"/>
                  <a:pt x="854" y="665"/>
                  <a:pt x="858" y="655"/>
                </a:cubicBezTo>
                <a:cubicBezTo>
                  <a:pt x="885" y="659"/>
                  <a:pt x="911" y="660"/>
                  <a:pt x="939" y="661"/>
                </a:cubicBezTo>
                <a:cubicBezTo>
                  <a:pt x="944" y="647"/>
                  <a:pt x="948" y="634"/>
                  <a:pt x="952" y="620"/>
                </a:cubicBezTo>
                <a:cubicBezTo>
                  <a:pt x="931" y="602"/>
                  <a:pt x="908" y="586"/>
                  <a:pt x="886" y="572"/>
                </a:cubicBezTo>
                <a:cubicBezTo>
                  <a:pt x="888" y="561"/>
                  <a:pt x="890" y="551"/>
                  <a:pt x="891" y="541"/>
                </a:cubicBezTo>
                <a:close/>
                <a:moveTo>
                  <a:pt x="803" y="529"/>
                </a:moveTo>
                <a:cubicBezTo>
                  <a:pt x="798" y="568"/>
                  <a:pt x="785" y="606"/>
                  <a:pt x="766" y="641"/>
                </a:cubicBezTo>
                <a:cubicBezTo>
                  <a:pt x="747" y="676"/>
                  <a:pt x="721" y="707"/>
                  <a:pt x="691" y="732"/>
                </a:cubicBezTo>
                <a:cubicBezTo>
                  <a:pt x="661" y="758"/>
                  <a:pt x="626" y="778"/>
                  <a:pt x="588" y="790"/>
                </a:cubicBezTo>
                <a:cubicBezTo>
                  <a:pt x="551" y="803"/>
                  <a:pt x="511" y="809"/>
                  <a:pt x="472" y="807"/>
                </a:cubicBezTo>
                <a:cubicBezTo>
                  <a:pt x="432" y="806"/>
                  <a:pt x="393" y="797"/>
                  <a:pt x="357" y="781"/>
                </a:cubicBezTo>
                <a:cubicBezTo>
                  <a:pt x="320" y="765"/>
                  <a:pt x="287" y="743"/>
                  <a:pt x="259" y="715"/>
                </a:cubicBezTo>
                <a:cubicBezTo>
                  <a:pt x="230" y="687"/>
                  <a:pt x="207" y="654"/>
                  <a:pt x="191" y="618"/>
                </a:cubicBezTo>
                <a:cubicBezTo>
                  <a:pt x="175" y="582"/>
                  <a:pt x="166" y="543"/>
                  <a:pt x="164" y="503"/>
                </a:cubicBezTo>
                <a:cubicBezTo>
                  <a:pt x="161" y="464"/>
                  <a:pt x="167" y="424"/>
                  <a:pt x="179" y="386"/>
                </a:cubicBezTo>
                <a:cubicBezTo>
                  <a:pt x="191" y="349"/>
                  <a:pt x="211" y="313"/>
                  <a:pt x="236" y="283"/>
                </a:cubicBezTo>
                <a:cubicBezTo>
                  <a:pt x="261" y="252"/>
                  <a:pt x="292" y="226"/>
                  <a:pt x="326" y="207"/>
                </a:cubicBezTo>
                <a:cubicBezTo>
                  <a:pt x="361" y="187"/>
                  <a:pt x="399" y="174"/>
                  <a:pt x="438" y="168"/>
                </a:cubicBezTo>
                <a:cubicBezTo>
                  <a:pt x="477" y="163"/>
                  <a:pt x="517" y="164"/>
                  <a:pt x="556" y="173"/>
                </a:cubicBezTo>
                <a:cubicBezTo>
                  <a:pt x="594" y="182"/>
                  <a:pt x="632" y="198"/>
                  <a:pt x="664" y="220"/>
                </a:cubicBezTo>
                <a:cubicBezTo>
                  <a:pt x="697" y="242"/>
                  <a:pt x="726" y="271"/>
                  <a:pt x="748" y="303"/>
                </a:cubicBezTo>
                <a:cubicBezTo>
                  <a:pt x="771" y="336"/>
                  <a:pt x="787" y="372"/>
                  <a:pt x="797" y="411"/>
                </a:cubicBezTo>
                <a:cubicBezTo>
                  <a:pt x="806" y="450"/>
                  <a:pt x="808" y="490"/>
                  <a:pt x="803" y="529"/>
                </a:cubicBezTo>
                <a:close/>
              </a:path>
            </a:pathLst>
          </a:custGeom>
          <a:gradFill>
            <a:gsLst>
              <a:gs pos="50000">
                <a:schemeClr val="accent2"/>
              </a:gs>
              <a:gs pos="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671803" y="1348783"/>
            <a:ext cx="1625310" cy="545086"/>
            <a:chOff x="4671803" y="1348783"/>
            <a:chExt cx="1625310" cy="545086"/>
          </a:xfrm>
        </p:grpSpPr>
        <p:sp>
          <p:nvSpPr>
            <p:cNvPr id="25" name="TextBox 46"/>
            <p:cNvSpPr txBox="1"/>
            <p:nvPr/>
          </p:nvSpPr>
          <p:spPr>
            <a:xfrm>
              <a:off x="4671803" y="1348783"/>
              <a:ext cx="569387" cy="545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7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01</a:t>
              </a: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6" name="TextBox 47"/>
            <p:cNvSpPr txBox="1"/>
            <p:nvPr/>
          </p:nvSpPr>
          <p:spPr>
            <a:xfrm>
              <a:off x="5199833" y="1452657"/>
              <a:ext cx="1097280" cy="423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高校市场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716919" y="2445872"/>
            <a:ext cx="1625308" cy="545086"/>
            <a:chOff x="4716919" y="2445872"/>
            <a:chExt cx="1625308" cy="545086"/>
          </a:xfrm>
        </p:grpSpPr>
        <p:sp>
          <p:nvSpPr>
            <p:cNvPr id="28" name="TextBox 46"/>
            <p:cNvSpPr txBox="1"/>
            <p:nvPr/>
          </p:nvSpPr>
          <p:spPr>
            <a:xfrm>
              <a:off x="4716919" y="2445872"/>
              <a:ext cx="569387" cy="545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7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02</a:t>
              </a: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29" name="TextBox 47"/>
            <p:cNvSpPr txBox="1"/>
            <p:nvPr/>
          </p:nvSpPr>
          <p:spPr>
            <a:xfrm>
              <a:off x="5244947" y="2549746"/>
              <a:ext cx="1097280" cy="423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企业市场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16919" y="3581851"/>
            <a:ext cx="1625308" cy="545086"/>
            <a:chOff x="4716919" y="3581851"/>
            <a:chExt cx="1625308" cy="545086"/>
          </a:xfrm>
        </p:grpSpPr>
        <p:sp>
          <p:nvSpPr>
            <p:cNvPr id="31" name="TextBox 46"/>
            <p:cNvSpPr txBox="1"/>
            <p:nvPr/>
          </p:nvSpPr>
          <p:spPr>
            <a:xfrm>
              <a:off x="4716919" y="3581851"/>
              <a:ext cx="569387" cy="545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7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03</a:t>
              </a:r>
              <a:endParaRPr kumimoji="0" lang="en-US" sz="2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2" name="TextBox 47"/>
            <p:cNvSpPr txBox="1"/>
            <p:nvPr/>
          </p:nvSpPr>
          <p:spPr>
            <a:xfrm>
              <a:off x="5244947" y="3685725"/>
              <a:ext cx="1097280" cy="423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00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rPr>
                <a:t>时代背景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</p:grpSp>
      <p:sp>
        <p:nvSpPr>
          <p:cNvPr id="8" name="Freeform 7"/>
          <p:cNvSpPr>
            <a:spLocks noEditPoints="1"/>
          </p:cNvSpPr>
          <p:nvPr/>
        </p:nvSpPr>
        <p:spPr bwMode="auto">
          <a:xfrm>
            <a:off x="1341120" y="1478280"/>
            <a:ext cx="1101725" cy="1101725"/>
          </a:xfrm>
          <a:custGeom>
            <a:avLst/>
            <a:gdLst>
              <a:gd name="T0" fmla="*/ 894 w 971"/>
              <a:gd name="T1" fmla="*/ 509 h 971"/>
              <a:gd name="T2" fmla="*/ 969 w 971"/>
              <a:gd name="T3" fmla="*/ 442 h 971"/>
              <a:gd name="T4" fmla="*/ 883 w 971"/>
              <a:gd name="T5" fmla="*/ 390 h 971"/>
              <a:gd name="T6" fmla="*/ 938 w 971"/>
              <a:gd name="T7" fmla="*/ 309 h 971"/>
              <a:gd name="T8" fmla="*/ 838 w 971"/>
              <a:gd name="T9" fmla="*/ 279 h 971"/>
              <a:gd name="T10" fmla="*/ 802 w 971"/>
              <a:gd name="T11" fmla="*/ 227 h 971"/>
              <a:gd name="T12" fmla="*/ 813 w 971"/>
              <a:gd name="T13" fmla="*/ 127 h 971"/>
              <a:gd name="T14" fmla="*/ 714 w 971"/>
              <a:gd name="T15" fmla="*/ 146 h 971"/>
              <a:gd name="T16" fmla="*/ 700 w 971"/>
              <a:gd name="T17" fmla="*/ 50 h 971"/>
              <a:gd name="T18" fmla="*/ 606 w 971"/>
              <a:gd name="T19" fmla="*/ 95 h 971"/>
              <a:gd name="T20" fmla="*/ 545 w 971"/>
              <a:gd name="T21" fmla="*/ 81 h 971"/>
              <a:gd name="T22" fmla="*/ 485 w 971"/>
              <a:gd name="T23" fmla="*/ 0 h 971"/>
              <a:gd name="T24" fmla="*/ 425 w 971"/>
              <a:gd name="T25" fmla="*/ 80 h 971"/>
              <a:gd name="T26" fmla="*/ 350 w 971"/>
              <a:gd name="T27" fmla="*/ 19 h 971"/>
              <a:gd name="T28" fmla="*/ 311 w 971"/>
              <a:gd name="T29" fmla="*/ 115 h 971"/>
              <a:gd name="T30" fmla="*/ 256 w 971"/>
              <a:gd name="T31" fmla="*/ 146 h 971"/>
              <a:gd name="T32" fmla="*/ 157 w 971"/>
              <a:gd name="T33" fmla="*/ 126 h 971"/>
              <a:gd name="T34" fmla="*/ 167 w 971"/>
              <a:gd name="T35" fmla="*/ 226 h 971"/>
              <a:gd name="T36" fmla="*/ 70 w 971"/>
              <a:gd name="T37" fmla="*/ 232 h 971"/>
              <a:gd name="T38" fmla="*/ 106 w 971"/>
              <a:gd name="T39" fmla="*/ 329 h 971"/>
              <a:gd name="T40" fmla="*/ 86 w 971"/>
              <a:gd name="T41" fmla="*/ 389 h 971"/>
              <a:gd name="T42" fmla="*/ 0 w 971"/>
              <a:gd name="T43" fmla="*/ 441 h 971"/>
              <a:gd name="T44" fmla="*/ 75 w 971"/>
              <a:gd name="T45" fmla="*/ 508 h 971"/>
              <a:gd name="T46" fmla="*/ 6 w 971"/>
              <a:gd name="T47" fmla="*/ 577 h 971"/>
              <a:gd name="T48" fmla="*/ 98 w 971"/>
              <a:gd name="T49" fmla="*/ 625 h 971"/>
              <a:gd name="T50" fmla="*/ 124 w 971"/>
              <a:gd name="T51" fmla="*/ 683 h 971"/>
              <a:gd name="T52" fmla="*/ 96 w 971"/>
              <a:gd name="T53" fmla="*/ 779 h 971"/>
              <a:gd name="T54" fmla="*/ 196 w 971"/>
              <a:gd name="T55" fmla="*/ 778 h 971"/>
              <a:gd name="T56" fmla="*/ 192 w 971"/>
              <a:gd name="T57" fmla="*/ 876 h 971"/>
              <a:gd name="T58" fmla="*/ 293 w 971"/>
              <a:gd name="T59" fmla="*/ 849 h 971"/>
              <a:gd name="T60" fmla="*/ 351 w 971"/>
              <a:gd name="T61" fmla="*/ 874 h 971"/>
              <a:gd name="T62" fmla="*/ 394 w 971"/>
              <a:gd name="T63" fmla="*/ 965 h 971"/>
              <a:gd name="T64" fmla="*/ 468 w 971"/>
              <a:gd name="T65" fmla="*/ 896 h 971"/>
              <a:gd name="T66" fmla="*/ 531 w 971"/>
              <a:gd name="T67" fmla="*/ 971 h 971"/>
              <a:gd name="T68" fmla="*/ 587 w 971"/>
              <a:gd name="T69" fmla="*/ 884 h 971"/>
              <a:gd name="T70" fmla="*/ 647 w 971"/>
              <a:gd name="T71" fmla="*/ 863 h 971"/>
              <a:gd name="T72" fmla="*/ 740 w 971"/>
              <a:gd name="T73" fmla="*/ 900 h 971"/>
              <a:gd name="T74" fmla="*/ 748 w 971"/>
              <a:gd name="T75" fmla="*/ 800 h 971"/>
              <a:gd name="T76" fmla="*/ 845 w 971"/>
              <a:gd name="T77" fmla="*/ 813 h 971"/>
              <a:gd name="T78" fmla="*/ 828 w 971"/>
              <a:gd name="T79" fmla="*/ 711 h 971"/>
              <a:gd name="T80" fmla="*/ 858 w 971"/>
              <a:gd name="T81" fmla="*/ 655 h 971"/>
              <a:gd name="T82" fmla="*/ 952 w 971"/>
              <a:gd name="T83" fmla="*/ 620 h 971"/>
              <a:gd name="T84" fmla="*/ 891 w 971"/>
              <a:gd name="T85" fmla="*/ 541 h 971"/>
              <a:gd name="T86" fmla="*/ 766 w 971"/>
              <a:gd name="T87" fmla="*/ 641 h 971"/>
              <a:gd name="T88" fmla="*/ 588 w 971"/>
              <a:gd name="T89" fmla="*/ 790 h 971"/>
              <a:gd name="T90" fmla="*/ 357 w 971"/>
              <a:gd name="T91" fmla="*/ 781 h 971"/>
              <a:gd name="T92" fmla="*/ 191 w 971"/>
              <a:gd name="T93" fmla="*/ 618 h 971"/>
              <a:gd name="T94" fmla="*/ 179 w 971"/>
              <a:gd name="T95" fmla="*/ 386 h 971"/>
              <a:gd name="T96" fmla="*/ 326 w 971"/>
              <a:gd name="T97" fmla="*/ 207 h 971"/>
              <a:gd name="T98" fmla="*/ 556 w 971"/>
              <a:gd name="T99" fmla="*/ 173 h 971"/>
              <a:gd name="T100" fmla="*/ 748 w 971"/>
              <a:gd name="T101" fmla="*/ 303 h 971"/>
              <a:gd name="T102" fmla="*/ 803 w 971"/>
              <a:gd name="T103" fmla="*/ 529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71" h="971">
                <a:moveTo>
                  <a:pt x="891" y="541"/>
                </a:moveTo>
                <a:cubicBezTo>
                  <a:pt x="893" y="530"/>
                  <a:pt x="893" y="520"/>
                  <a:pt x="894" y="509"/>
                </a:cubicBezTo>
                <a:cubicBezTo>
                  <a:pt x="920" y="502"/>
                  <a:pt x="946" y="494"/>
                  <a:pt x="971" y="485"/>
                </a:cubicBezTo>
                <a:cubicBezTo>
                  <a:pt x="971" y="470"/>
                  <a:pt x="970" y="456"/>
                  <a:pt x="969" y="442"/>
                </a:cubicBezTo>
                <a:cubicBezTo>
                  <a:pt x="942" y="433"/>
                  <a:pt x="916" y="426"/>
                  <a:pt x="889" y="421"/>
                </a:cubicBezTo>
                <a:cubicBezTo>
                  <a:pt x="888" y="411"/>
                  <a:pt x="885" y="400"/>
                  <a:pt x="883" y="390"/>
                </a:cubicBezTo>
                <a:cubicBezTo>
                  <a:pt x="880" y="380"/>
                  <a:pt x="878" y="370"/>
                  <a:pt x="874" y="360"/>
                </a:cubicBezTo>
                <a:cubicBezTo>
                  <a:pt x="896" y="344"/>
                  <a:pt x="917" y="327"/>
                  <a:pt x="938" y="309"/>
                </a:cubicBezTo>
                <a:cubicBezTo>
                  <a:pt x="932" y="296"/>
                  <a:pt x="927" y="283"/>
                  <a:pt x="920" y="270"/>
                </a:cubicBezTo>
                <a:cubicBezTo>
                  <a:pt x="893" y="271"/>
                  <a:pt x="865" y="274"/>
                  <a:pt x="838" y="279"/>
                </a:cubicBezTo>
                <a:cubicBezTo>
                  <a:pt x="833" y="270"/>
                  <a:pt x="828" y="261"/>
                  <a:pt x="821" y="252"/>
                </a:cubicBezTo>
                <a:cubicBezTo>
                  <a:pt x="816" y="244"/>
                  <a:pt x="809" y="235"/>
                  <a:pt x="802" y="227"/>
                </a:cubicBezTo>
                <a:cubicBezTo>
                  <a:pt x="817" y="205"/>
                  <a:pt x="831" y="181"/>
                  <a:pt x="843" y="157"/>
                </a:cubicBezTo>
                <a:cubicBezTo>
                  <a:pt x="833" y="147"/>
                  <a:pt x="823" y="137"/>
                  <a:pt x="813" y="127"/>
                </a:cubicBezTo>
                <a:cubicBezTo>
                  <a:pt x="787" y="139"/>
                  <a:pt x="763" y="151"/>
                  <a:pt x="740" y="165"/>
                </a:cubicBezTo>
                <a:cubicBezTo>
                  <a:pt x="731" y="159"/>
                  <a:pt x="723" y="153"/>
                  <a:pt x="714" y="146"/>
                </a:cubicBezTo>
                <a:cubicBezTo>
                  <a:pt x="705" y="141"/>
                  <a:pt x="696" y="135"/>
                  <a:pt x="687" y="130"/>
                </a:cubicBezTo>
                <a:cubicBezTo>
                  <a:pt x="693" y="104"/>
                  <a:pt x="697" y="77"/>
                  <a:pt x="700" y="50"/>
                </a:cubicBezTo>
                <a:cubicBezTo>
                  <a:pt x="687" y="44"/>
                  <a:pt x="674" y="38"/>
                  <a:pt x="661" y="33"/>
                </a:cubicBezTo>
                <a:cubicBezTo>
                  <a:pt x="641" y="52"/>
                  <a:pt x="623" y="73"/>
                  <a:pt x="606" y="95"/>
                </a:cubicBezTo>
                <a:cubicBezTo>
                  <a:pt x="596" y="92"/>
                  <a:pt x="586" y="89"/>
                  <a:pt x="576" y="86"/>
                </a:cubicBezTo>
                <a:cubicBezTo>
                  <a:pt x="566" y="84"/>
                  <a:pt x="555" y="82"/>
                  <a:pt x="545" y="81"/>
                </a:cubicBezTo>
                <a:cubicBezTo>
                  <a:pt x="541" y="54"/>
                  <a:pt x="535" y="28"/>
                  <a:pt x="528" y="2"/>
                </a:cubicBezTo>
                <a:cubicBezTo>
                  <a:pt x="513" y="0"/>
                  <a:pt x="499" y="0"/>
                  <a:pt x="485" y="0"/>
                </a:cubicBezTo>
                <a:cubicBezTo>
                  <a:pt x="474" y="25"/>
                  <a:pt x="464" y="51"/>
                  <a:pt x="457" y="77"/>
                </a:cubicBezTo>
                <a:cubicBezTo>
                  <a:pt x="446" y="78"/>
                  <a:pt x="436" y="79"/>
                  <a:pt x="425" y="80"/>
                </a:cubicBezTo>
                <a:cubicBezTo>
                  <a:pt x="415" y="82"/>
                  <a:pt x="404" y="84"/>
                  <a:pt x="394" y="86"/>
                </a:cubicBezTo>
                <a:cubicBezTo>
                  <a:pt x="381" y="63"/>
                  <a:pt x="366" y="41"/>
                  <a:pt x="350" y="19"/>
                </a:cubicBezTo>
                <a:cubicBezTo>
                  <a:pt x="336" y="23"/>
                  <a:pt x="322" y="27"/>
                  <a:pt x="309" y="32"/>
                </a:cubicBezTo>
                <a:cubicBezTo>
                  <a:pt x="308" y="60"/>
                  <a:pt x="309" y="88"/>
                  <a:pt x="311" y="115"/>
                </a:cubicBezTo>
                <a:cubicBezTo>
                  <a:pt x="301" y="119"/>
                  <a:pt x="292" y="124"/>
                  <a:pt x="283" y="129"/>
                </a:cubicBezTo>
                <a:cubicBezTo>
                  <a:pt x="273" y="134"/>
                  <a:pt x="264" y="140"/>
                  <a:pt x="256" y="146"/>
                </a:cubicBezTo>
                <a:cubicBezTo>
                  <a:pt x="235" y="129"/>
                  <a:pt x="213" y="113"/>
                  <a:pt x="190" y="99"/>
                </a:cubicBezTo>
                <a:cubicBezTo>
                  <a:pt x="178" y="108"/>
                  <a:pt x="167" y="117"/>
                  <a:pt x="157" y="126"/>
                </a:cubicBezTo>
                <a:cubicBezTo>
                  <a:pt x="166" y="153"/>
                  <a:pt x="176" y="178"/>
                  <a:pt x="188" y="203"/>
                </a:cubicBezTo>
                <a:cubicBezTo>
                  <a:pt x="181" y="210"/>
                  <a:pt x="174" y="218"/>
                  <a:pt x="167" y="226"/>
                </a:cubicBezTo>
                <a:cubicBezTo>
                  <a:pt x="161" y="235"/>
                  <a:pt x="154" y="243"/>
                  <a:pt x="148" y="252"/>
                </a:cubicBezTo>
                <a:cubicBezTo>
                  <a:pt x="122" y="243"/>
                  <a:pt x="97" y="237"/>
                  <a:pt x="70" y="232"/>
                </a:cubicBezTo>
                <a:cubicBezTo>
                  <a:pt x="62" y="244"/>
                  <a:pt x="55" y="256"/>
                  <a:pt x="49" y="269"/>
                </a:cubicBezTo>
                <a:cubicBezTo>
                  <a:pt x="67" y="290"/>
                  <a:pt x="86" y="310"/>
                  <a:pt x="106" y="329"/>
                </a:cubicBezTo>
                <a:cubicBezTo>
                  <a:pt x="102" y="339"/>
                  <a:pt x="98" y="348"/>
                  <a:pt x="95" y="358"/>
                </a:cubicBezTo>
                <a:cubicBezTo>
                  <a:pt x="91" y="369"/>
                  <a:pt x="88" y="379"/>
                  <a:pt x="86" y="389"/>
                </a:cubicBezTo>
                <a:cubicBezTo>
                  <a:pt x="59" y="391"/>
                  <a:pt x="32" y="394"/>
                  <a:pt x="6" y="399"/>
                </a:cubicBezTo>
                <a:cubicBezTo>
                  <a:pt x="3" y="413"/>
                  <a:pt x="1" y="427"/>
                  <a:pt x="0" y="441"/>
                </a:cubicBezTo>
                <a:cubicBezTo>
                  <a:pt x="24" y="454"/>
                  <a:pt x="49" y="466"/>
                  <a:pt x="74" y="476"/>
                </a:cubicBezTo>
                <a:cubicBezTo>
                  <a:pt x="74" y="487"/>
                  <a:pt x="74" y="497"/>
                  <a:pt x="75" y="508"/>
                </a:cubicBezTo>
                <a:cubicBezTo>
                  <a:pt x="75" y="518"/>
                  <a:pt x="76" y="529"/>
                  <a:pt x="78" y="539"/>
                </a:cubicBezTo>
                <a:cubicBezTo>
                  <a:pt x="53" y="551"/>
                  <a:pt x="30" y="563"/>
                  <a:pt x="6" y="577"/>
                </a:cubicBezTo>
                <a:cubicBezTo>
                  <a:pt x="9" y="591"/>
                  <a:pt x="12" y="605"/>
                  <a:pt x="16" y="619"/>
                </a:cubicBezTo>
                <a:cubicBezTo>
                  <a:pt x="44" y="623"/>
                  <a:pt x="71" y="625"/>
                  <a:pt x="98" y="625"/>
                </a:cubicBezTo>
                <a:cubicBezTo>
                  <a:pt x="102" y="635"/>
                  <a:pt x="106" y="645"/>
                  <a:pt x="110" y="654"/>
                </a:cubicBezTo>
                <a:cubicBezTo>
                  <a:pt x="114" y="664"/>
                  <a:pt x="119" y="674"/>
                  <a:pt x="124" y="683"/>
                </a:cubicBezTo>
                <a:cubicBezTo>
                  <a:pt x="106" y="702"/>
                  <a:pt x="88" y="723"/>
                  <a:pt x="71" y="744"/>
                </a:cubicBezTo>
                <a:cubicBezTo>
                  <a:pt x="79" y="756"/>
                  <a:pt x="87" y="768"/>
                  <a:pt x="96" y="779"/>
                </a:cubicBezTo>
                <a:cubicBezTo>
                  <a:pt x="123" y="773"/>
                  <a:pt x="149" y="765"/>
                  <a:pt x="174" y="755"/>
                </a:cubicBezTo>
                <a:cubicBezTo>
                  <a:pt x="181" y="763"/>
                  <a:pt x="189" y="771"/>
                  <a:pt x="196" y="778"/>
                </a:cubicBezTo>
                <a:cubicBezTo>
                  <a:pt x="204" y="786"/>
                  <a:pt x="211" y="793"/>
                  <a:pt x="220" y="800"/>
                </a:cubicBezTo>
                <a:cubicBezTo>
                  <a:pt x="209" y="824"/>
                  <a:pt x="200" y="850"/>
                  <a:pt x="192" y="876"/>
                </a:cubicBezTo>
                <a:cubicBezTo>
                  <a:pt x="204" y="884"/>
                  <a:pt x="216" y="892"/>
                  <a:pt x="228" y="900"/>
                </a:cubicBezTo>
                <a:cubicBezTo>
                  <a:pt x="251" y="884"/>
                  <a:pt x="272" y="867"/>
                  <a:pt x="293" y="849"/>
                </a:cubicBezTo>
                <a:cubicBezTo>
                  <a:pt x="302" y="854"/>
                  <a:pt x="311" y="858"/>
                  <a:pt x="321" y="863"/>
                </a:cubicBezTo>
                <a:cubicBezTo>
                  <a:pt x="331" y="867"/>
                  <a:pt x="341" y="871"/>
                  <a:pt x="351" y="874"/>
                </a:cubicBezTo>
                <a:cubicBezTo>
                  <a:pt x="350" y="901"/>
                  <a:pt x="351" y="928"/>
                  <a:pt x="353" y="955"/>
                </a:cubicBezTo>
                <a:cubicBezTo>
                  <a:pt x="366" y="959"/>
                  <a:pt x="380" y="962"/>
                  <a:pt x="394" y="965"/>
                </a:cubicBezTo>
                <a:cubicBezTo>
                  <a:pt x="410" y="942"/>
                  <a:pt x="424" y="918"/>
                  <a:pt x="436" y="894"/>
                </a:cubicBezTo>
                <a:cubicBezTo>
                  <a:pt x="447" y="895"/>
                  <a:pt x="457" y="896"/>
                  <a:pt x="468" y="896"/>
                </a:cubicBezTo>
                <a:cubicBezTo>
                  <a:pt x="479" y="897"/>
                  <a:pt x="489" y="897"/>
                  <a:pt x="500" y="896"/>
                </a:cubicBezTo>
                <a:cubicBezTo>
                  <a:pt x="509" y="921"/>
                  <a:pt x="519" y="947"/>
                  <a:pt x="531" y="971"/>
                </a:cubicBezTo>
                <a:cubicBezTo>
                  <a:pt x="545" y="969"/>
                  <a:pt x="559" y="967"/>
                  <a:pt x="573" y="965"/>
                </a:cubicBezTo>
                <a:cubicBezTo>
                  <a:pt x="580" y="937"/>
                  <a:pt x="584" y="911"/>
                  <a:pt x="587" y="884"/>
                </a:cubicBezTo>
                <a:cubicBezTo>
                  <a:pt x="597" y="881"/>
                  <a:pt x="607" y="878"/>
                  <a:pt x="617" y="875"/>
                </a:cubicBezTo>
                <a:cubicBezTo>
                  <a:pt x="627" y="871"/>
                  <a:pt x="637" y="867"/>
                  <a:pt x="647" y="863"/>
                </a:cubicBezTo>
                <a:cubicBezTo>
                  <a:pt x="664" y="883"/>
                  <a:pt x="683" y="903"/>
                  <a:pt x="703" y="921"/>
                </a:cubicBezTo>
                <a:cubicBezTo>
                  <a:pt x="716" y="915"/>
                  <a:pt x="728" y="908"/>
                  <a:pt x="740" y="900"/>
                </a:cubicBezTo>
                <a:cubicBezTo>
                  <a:pt x="736" y="873"/>
                  <a:pt x="731" y="846"/>
                  <a:pt x="723" y="820"/>
                </a:cubicBezTo>
                <a:cubicBezTo>
                  <a:pt x="732" y="814"/>
                  <a:pt x="740" y="807"/>
                  <a:pt x="748" y="800"/>
                </a:cubicBezTo>
                <a:cubicBezTo>
                  <a:pt x="757" y="794"/>
                  <a:pt x="764" y="786"/>
                  <a:pt x="772" y="779"/>
                </a:cubicBezTo>
                <a:cubicBezTo>
                  <a:pt x="795" y="792"/>
                  <a:pt x="820" y="803"/>
                  <a:pt x="845" y="813"/>
                </a:cubicBezTo>
                <a:cubicBezTo>
                  <a:pt x="855" y="802"/>
                  <a:pt x="864" y="791"/>
                  <a:pt x="872" y="780"/>
                </a:cubicBezTo>
                <a:cubicBezTo>
                  <a:pt x="859" y="756"/>
                  <a:pt x="844" y="733"/>
                  <a:pt x="828" y="711"/>
                </a:cubicBezTo>
                <a:cubicBezTo>
                  <a:pt x="834" y="702"/>
                  <a:pt x="839" y="693"/>
                  <a:pt x="844" y="684"/>
                </a:cubicBezTo>
                <a:cubicBezTo>
                  <a:pt x="849" y="674"/>
                  <a:pt x="854" y="665"/>
                  <a:pt x="858" y="655"/>
                </a:cubicBezTo>
                <a:cubicBezTo>
                  <a:pt x="885" y="659"/>
                  <a:pt x="911" y="660"/>
                  <a:pt x="939" y="661"/>
                </a:cubicBezTo>
                <a:cubicBezTo>
                  <a:pt x="944" y="647"/>
                  <a:pt x="948" y="634"/>
                  <a:pt x="952" y="620"/>
                </a:cubicBezTo>
                <a:cubicBezTo>
                  <a:pt x="931" y="602"/>
                  <a:pt x="908" y="586"/>
                  <a:pt x="886" y="572"/>
                </a:cubicBezTo>
                <a:cubicBezTo>
                  <a:pt x="888" y="561"/>
                  <a:pt x="890" y="551"/>
                  <a:pt x="891" y="541"/>
                </a:cubicBezTo>
                <a:close/>
                <a:moveTo>
                  <a:pt x="803" y="529"/>
                </a:moveTo>
                <a:cubicBezTo>
                  <a:pt x="798" y="568"/>
                  <a:pt x="785" y="606"/>
                  <a:pt x="766" y="641"/>
                </a:cubicBezTo>
                <a:cubicBezTo>
                  <a:pt x="747" y="676"/>
                  <a:pt x="721" y="707"/>
                  <a:pt x="691" y="732"/>
                </a:cubicBezTo>
                <a:cubicBezTo>
                  <a:pt x="661" y="758"/>
                  <a:pt x="626" y="778"/>
                  <a:pt x="588" y="790"/>
                </a:cubicBezTo>
                <a:cubicBezTo>
                  <a:pt x="551" y="803"/>
                  <a:pt x="511" y="809"/>
                  <a:pt x="472" y="807"/>
                </a:cubicBezTo>
                <a:cubicBezTo>
                  <a:pt x="432" y="806"/>
                  <a:pt x="393" y="797"/>
                  <a:pt x="357" y="781"/>
                </a:cubicBezTo>
                <a:cubicBezTo>
                  <a:pt x="320" y="765"/>
                  <a:pt x="287" y="743"/>
                  <a:pt x="259" y="715"/>
                </a:cubicBezTo>
                <a:cubicBezTo>
                  <a:pt x="230" y="687"/>
                  <a:pt x="207" y="654"/>
                  <a:pt x="191" y="618"/>
                </a:cubicBezTo>
                <a:cubicBezTo>
                  <a:pt x="175" y="582"/>
                  <a:pt x="166" y="543"/>
                  <a:pt x="164" y="503"/>
                </a:cubicBezTo>
                <a:cubicBezTo>
                  <a:pt x="161" y="464"/>
                  <a:pt x="167" y="424"/>
                  <a:pt x="179" y="386"/>
                </a:cubicBezTo>
                <a:cubicBezTo>
                  <a:pt x="191" y="349"/>
                  <a:pt x="211" y="313"/>
                  <a:pt x="236" y="283"/>
                </a:cubicBezTo>
                <a:cubicBezTo>
                  <a:pt x="261" y="252"/>
                  <a:pt x="292" y="226"/>
                  <a:pt x="326" y="207"/>
                </a:cubicBezTo>
                <a:cubicBezTo>
                  <a:pt x="361" y="187"/>
                  <a:pt x="399" y="174"/>
                  <a:pt x="438" y="168"/>
                </a:cubicBezTo>
                <a:cubicBezTo>
                  <a:pt x="477" y="163"/>
                  <a:pt x="517" y="164"/>
                  <a:pt x="556" y="173"/>
                </a:cubicBezTo>
                <a:cubicBezTo>
                  <a:pt x="594" y="182"/>
                  <a:pt x="632" y="198"/>
                  <a:pt x="664" y="220"/>
                </a:cubicBezTo>
                <a:cubicBezTo>
                  <a:pt x="697" y="242"/>
                  <a:pt x="726" y="271"/>
                  <a:pt x="748" y="303"/>
                </a:cubicBezTo>
                <a:cubicBezTo>
                  <a:pt x="771" y="336"/>
                  <a:pt x="787" y="372"/>
                  <a:pt x="797" y="411"/>
                </a:cubicBezTo>
                <a:cubicBezTo>
                  <a:pt x="806" y="450"/>
                  <a:pt x="808" y="490"/>
                  <a:pt x="803" y="529"/>
                </a:cubicBezTo>
                <a:close/>
              </a:path>
            </a:pathLst>
          </a:custGeom>
          <a:gradFill>
            <a:gsLst>
              <a:gs pos="50000">
                <a:schemeClr val="accent2"/>
              </a:gs>
              <a:gs pos="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Freeform 4"/>
          <p:cNvSpPr>
            <a:spLocks noEditPoints="1"/>
          </p:cNvSpPr>
          <p:nvPr/>
        </p:nvSpPr>
        <p:spPr bwMode="auto">
          <a:xfrm>
            <a:off x="805815" y="2580640"/>
            <a:ext cx="1359535" cy="1359535"/>
          </a:xfrm>
          <a:custGeom>
            <a:avLst/>
            <a:gdLst>
              <a:gd name="T0" fmla="*/ 894 w 971"/>
              <a:gd name="T1" fmla="*/ 509 h 971"/>
              <a:gd name="T2" fmla="*/ 969 w 971"/>
              <a:gd name="T3" fmla="*/ 442 h 971"/>
              <a:gd name="T4" fmla="*/ 883 w 971"/>
              <a:gd name="T5" fmla="*/ 390 h 971"/>
              <a:gd name="T6" fmla="*/ 938 w 971"/>
              <a:gd name="T7" fmla="*/ 309 h 971"/>
              <a:gd name="T8" fmla="*/ 838 w 971"/>
              <a:gd name="T9" fmla="*/ 279 h 971"/>
              <a:gd name="T10" fmla="*/ 802 w 971"/>
              <a:gd name="T11" fmla="*/ 227 h 971"/>
              <a:gd name="T12" fmla="*/ 813 w 971"/>
              <a:gd name="T13" fmla="*/ 127 h 971"/>
              <a:gd name="T14" fmla="*/ 714 w 971"/>
              <a:gd name="T15" fmla="*/ 146 h 971"/>
              <a:gd name="T16" fmla="*/ 700 w 971"/>
              <a:gd name="T17" fmla="*/ 50 h 971"/>
              <a:gd name="T18" fmla="*/ 606 w 971"/>
              <a:gd name="T19" fmla="*/ 95 h 971"/>
              <a:gd name="T20" fmla="*/ 545 w 971"/>
              <a:gd name="T21" fmla="*/ 81 h 971"/>
              <a:gd name="T22" fmla="*/ 485 w 971"/>
              <a:gd name="T23" fmla="*/ 0 h 971"/>
              <a:gd name="T24" fmla="*/ 425 w 971"/>
              <a:gd name="T25" fmla="*/ 80 h 971"/>
              <a:gd name="T26" fmla="*/ 350 w 971"/>
              <a:gd name="T27" fmla="*/ 19 h 971"/>
              <a:gd name="T28" fmla="*/ 311 w 971"/>
              <a:gd name="T29" fmla="*/ 115 h 971"/>
              <a:gd name="T30" fmla="*/ 256 w 971"/>
              <a:gd name="T31" fmla="*/ 146 h 971"/>
              <a:gd name="T32" fmla="*/ 157 w 971"/>
              <a:gd name="T33" fmla="*/ 126 h 971"/>
              <a:gd name="T34" fmla="*/ 167 w 971"/>
              <a:gd name="T35" fmla="*/ 226 h 971"/>
              <a:gd name="T36" fmla="*/ 70 w 971"/>
              <a:gd name="T37" fmla="*/ 232 h 971"/>
              <a:gd name="T38" fmla="*/ 106 w 971"/>
              <a:gd name="T39" fmla="*/ 329 h 971"/>
              <a:gd name="T40" fmla="*/ 86 w 971"/>
              <a:gd name="T41" fmla="*/ 389 h 971"/>
              <a:gd name="T42" fmla="*/ 0 w 971"/>
              <a:gd name="T43" fmla="*/ 441 h 971"/>
              <a:gd name="T44" fmla="*/ 75 w 971"/>
              <a:gd name="T45" fmla="*/ 508 h 971"/>
              <a:gd name="T46" fmla="*/ 6 w 971"/>
              <a:gd name="T47" fmla="*/ 577 h 971"/>
              <a:gd name="T48" fmla="*/ 98 w 971"/>
              <a:gd name="T49" fmla="*/ 625 h 971"/>
              <a:gd name="T50" fmla="*/ 124 w 971"/>
              <a:gd name="T51" fmla="*/ 683 h 971"/>
              <a:gd name="T52" fmla="*/ 96 w 971"/>
              <a:gd name="T53" fmla="*/ 779 h 971"/>
              <a:gd name="T54" fmla="*/ 196 w 971"/>
              <a:gd name="T55" fmla="*/ 778 h 971"/>
              <a:gd name="T56" fmla="*/ 192 w 971"/>
              <a:gd name="T57" fmla="*/ 876 h 971"/>
              <a:gd name="T58" fmla="*/ 293 w 971"/>
              <a:gd name="T59" fmla="*/ 849 h 971"/>
              <a:gd name="T60" fmla="*/ 351 w 971"/>
              <a:gd name="T61" fmla="*/ 874 h 971"/>
              <a:gd name="T62" fmla="*/ 394 w 971"/>
              <a:gd name="T63" fmla="*/ 965 h 971"/>
              <a:gd name="T64" fmla="*/ 468 w 971"/>
              <a:gd name="T65" fmla="*/ 896 h 971"/>
              <a:gd name="T66" fmla="*/ 531 w 971"/>
              <a:gd name="T67" fmla="*/ 971 h 971"/>
              <a:gd name="T68" fmla="*/ 587 w 971"/>
              <a:gd name="T69" fmla="*/ 884 h 971"/>
              <a:gd name="T70" fmla="*/ 647 w 971"/>
              <a:gd name="T71" fmla="*/ 863 h 971"/>
              <a:gd name="T72" fmla="*/ 740 w 971"/>
              <a:gd name="T73" fmla="*/ 900 h 971"/>
              <a:gd name="T74" fmla="*/ 748 w 971"/>
              <a:gd name="T75" fmla="*/ 800 h 971"/>
              <a:gd name="T76" fmla="*/ 845 w 971"/>
              <a:gd name="T77" fmla="*/ 813 h 971"/>
              <a:gd name="T78" fmla="*/ 828 w 971"/>
              <a:gd name="T79" fmla="*/ 711 h 971"/>
              <a:gd name="T80" fmla="*/ 858 w 971"/>
              <a:gd name="T81" fmla="*/ 655 h 971"/>
              <a:gd name="T82" fmla="*/ 952 w 971"/>
              <a:gd name="T83" fmla="*/ 620 h 971"/>
              <a:gd name="T84" fmla="*/ 891 w 971"/>
              <a:gd name="T85" fmla="*/ 541 h 971"/>
              <a:gd name="T86" fmla="*/ 766 w 971"/>
              <a:gd name="T87" fmla="*/ 641 h 971"/>
              <a:gd name="T88" fmla="*/ 588 w 971"/>
              <a:gd name="T89" fmla="*/ 790 h 971"/>
              <a:gd name="T90" fmla="*/ 357 w 971"/>
              <a:gd name="T91" fmla="*/ 781 h 971"/>
              <a:gd name="T92" fmla="*/ 191 w 971"/>
              <a:gd name="T93" fmla="*/ 618 h 971"/>
              <a:gd name="T94" fmla="*/ 179 w 971"/>
              <a:gd name="T95" fmla="*/ 386 h 971"/>
              <a:gd name="T96" fmla="*/ 326 w 971"/>
              <a:gd name="T97" fmla="*/ 207 h 971"/>
              <a:gd name="T98" fmla="*/ 556 w 971"/>
              <a:gd name="T99" fmla="*/ 173 h 971"/>
              <a:gd name="T100" fmla="*/ 748 w 971"/>
              <a:gd name="T101" fmla="*/ 303 h 971"/>
              <a:gd name="T102" fmla="*/ 803 w 971"/>
              <a:gd name="T103" fmla="*/ 529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71" h="971">
                <a:moveTo>
                  <a:pt x="891" y="541"/>
                </a:moveTo>
                <a:cubicBezTo>
                  <a:pt x="893" y="530"/>
                  <a:pt x="893" y="520"/>
                  <a:pt x="894" y="509"/>
                </a:cubicBezTo>
                <a:cubicBezTo>
                  <a:pt x="920" y="502"/>
                  <a:pt x="946" y="494"/>
                  <a:pt x="971" y="485"/>
                </a:cubicBezTo>
                <a:cubicBezTo>
                  <a:pt x="971" y="470"/>
                  <a:pt x="970" y="456"/>
                  <a:pt x="969" y="442"/>
                </a:cubicBezTo>
                <a:cubicBezTo>
                  <a:pt x="942" y="433"/>
                  <a:pt x="916" y="426"/>
                  <a:pt x="889" y="421"/>
                </a:cubicBezTo>
                <a:cubicBezTo>
                  <a:pt x="888" y="411"/>
                  <a:pt x="885" y="400"/>
                  <a:pt x="883" y="390"/>
                </a:cubicBezTo>
                <a:cubicBezTo>
                  <a:pt x="880" y="380"/>
                  <a:pt x="878" y="370"/>
                  <a:pt x="874" y="360"/>
                </a:cubicBezTo>
                <a:cubicBezTo>
                  <a:pt x="896" y="344"/>
                  <a:pt x="917" y="327"/>
                  <a:pt x="938" y="309"/>
                </a:cubicBezTo>
                <a:cubicBezTo>
                  <a:pt x="932" y="296"/>
                  <a:pt x="927" y="283"/>
                  <a:pt x="920" y="270"/>
                </a:cubicBezTo>
                <a:cubicBezTo>
                  <a:pt x="893" y="271"/>
                  <a:pt x="865" y="274"/>
                  <a:pt x="838" y="279"/>
                </a:cubicBezTo>
                <a:cubicBezTo>
                  <a:pt x="833" y="270"/>
                  <a:pt x="828" y="261"/>
                  <a:pt x="821" y="252"/>
                </a:cubicBezTo>
                <a:cubicBezTo>
                  <a:pt x="816" y="244"/>
                  <a:pt x="809" y="235"/>
                  <a:pt x="802" y="227"/>
                </a:cubicBezTo>
                <a:cubicBezTo>
                  <a:pt x="817" y="205"/>
                  <a:pt x="831" y="181"/>
                  <a:pt x="843" y="157"/>
                </a:cubicBezTo>
                <a:cubicBezTo>
                  <a:pt x="833" y="147"/>
                  <a:pt x="823" y="137"/>
                  <a:pt x="813" y="127"/>
                </a:cubicBezTo>
                <a:cubicBezTo>
                  <a:pt x="787" y="139"/>
                  <a:pt x="763" y="151"/>
                  <a:pt x="740" y="165"/>
                </a:cubicBezTo>
                <a:cubicBezTo>
                  <a:pt x="731" y="159"/>
                  <a:pt x="723" y="153"/>
                  <a:pt x="714" y="146"/>
                </a:cubicBezTo>
                <a:cubicBezTo>
                  <a:pt x="705" y="141"/>
                  <a:pt x="696" y="135"/>
                  <a:pt x="687" y="130"/>
                </a:cubicBezTo>
                <a:cubicBezTo>
                  <a:pt x="693" y="104"/>
                  <a:pt x="697" y="77"/>
                  <a:pt x="700" y="50"/>
                </a:cubicBezTo>
                <a:cubicBezTo>
                  <a:pt x="687" y="44"/>
                  <a:pt x="674" y="38"/>
                  <a:pt x="661" y="33"/>
                </a:cubicBezTo>
                <a:cubicBezTo>
                  <a:pt x="641" y="52"/>
                  <a:pt x="623" y="73"/>
                  <a:pt x="606" y="95"/>
                </a:cubicBezTo>
                <a:cubicBezTo>
                  <a:pt x="596" y="92"/>
                  <a:pt x="586" y="89"/>
                  <a:pt x="576" y="86"/>
                </a:cubicBezTo>
                <a:cubicBezTo>
                  <a:pt x="566" y="84"/>
                  <a:pt x="555" y="82"/>
                  <a:pt x="545" y="81"/>
                </a:cubicBezTo>
                <a:cubicBezTo>
                  <a:pt x="541" y="54"/>
                  <a:pt x="535" y="28"/>
                  <a:pt x="528" y="2"/>
                </a:cubicBezTo>
                <a:cubicBezTo>
                  <a:pt x="513" y="0"/>
                  <a:pt x="499" y="0"/>
                  <a:pt x="485" y="0"/>
                </a:cubicBezTo>
                <a:cubicBezTo>
                  <a:pt x="474" y="25"/>
                  <a:pt x="464" y="51"/>
                  <a:pt x="457" y="77"/>
                </a:cubicBezTo>
                <a:cubicBezTo>
                  <a:pt x="446" y="78"/>
                  <a:pt x="436" y="79"/>
                  <a:pt x="425" y="80"/>
                </a:cubicBezTo>
                <a:cubicBezTo>
                  <a:pt x="415" y="82"/>
                  <a:pt x="404" y="84"/>
                  <a:pt x="394" y="86"/>
                </a:cubicBezTo>
                <a:cubicBezTo>
                  <a:pt x="381" y="63"/>
                  <a:pt x="366" y="41"/>
                  <a:pt x="350" y="19"/>
                </a:cubicBezTo>
                <a:cubicBezTo>
                  <a:pt x="336" y="23"/>
                  <a:pt x="322" y="27"/>
                  <a:pt x="309" y="32"/>
                </a:cubicBezTo>
                <a:cubicBezTo>
                  <a:pt x="308" y="60"/>
                  <a:pt x="309" y="88"/>
                  <a:pt x="311" y="115"/>
                </a:cubicBezTo>
                <a:cubicBezTo>
                  <a:pt x="301" y="119"/>
                  <a:pt x="292" y="124"/>
                  <a:pt x="283" y="129"/>
                </a:cubicBezTo>
                <a:cubicBezTo>
                  <a:pt x="273" y="134"/>
                  <a:pt x="264" y="140"/>
                  <a:pt x="256" y="146"/>
                </a:cubicBezTo>
                <a:cubicBezTo>
                  <a:pt x="235" y="129"/>
                  <a:pt x="213" y="113"/>
                  <a:pt x="190" y="99"/>
                </a:cubicBezTo>
                <a:cubicBezTo>
                  <a:pt x="178" y="108"/>
                  <a:pt x="167" y="117"/>
                  <a:pt x="157" y="126"/>
                </a:cubicBezTo>
                <a:cubicBezTo>
                  <a:pt x="166" y="153"/>
                  <a:pt x="176" y="178"/>
                  <a:pt x="188" y="203"/>
                </a:cubicBezTo>
                <a:cubicBezTo>
                  <a:pt x="181" y="210"/>
                  <a:pt x="174" y="218"/>
                  <a:pt x="167" y="226"/>
                </a:cubicBezTo>
                <a:cubicBezTo>
                  <a:pt x="161" y="235"/>
                  <a:pt x="154" y="243"/>
                  <a:pt x="148" y="252"/>
                </a:cubicBezTo>
                <a:cubicBezTo>
                  <a:pt x="122" y="243"/>
                  <a:pt x="97" y="237"/>
                  <a:pt x="70" y="232"/>
                </a:cubicBezTo>
                <a:cubicBezTo>
                  <a:pt x="62" y="244"/>
                  <a:pt x="55" y="256"/>
                  <a:pt x="49" y="269"/>
                </a:cubicBezTo>
                <a:cubicBezTo>
                  <a:pt x="67" y="290"/>
                  <a:pt x="86" y="310"/>
                  <a:pt x="106" y="329"/>
                </a:cubicBezTo>
                <a:cubicBezTo>
                  <a:pt x="102" y="339"/>
                  <a:pt x="98" y="348"/>
                  <a:pt x="95" y="358"/>
                </a:cubicBezTo>
                <a:cubicBezTo>
                  <a:pt x="91" y="369"/>
                  <a:pt x="88" y="379"/>
                  <a:pt x="86" y="389"/>
                </a:cubicBezTo>
                <a:cubicBezTo>
                  <a:pt x="59" y="391"/>
                  <a:pt x="32" y="394"/>
                  <a:pt x="6" y="399"/>
                </a:cubicBezTo>
                <a:cubicBezTo>
                  <a:pt x="3" y="413"/>
                  <a:pt x="1" y="427"/>
                  <a:pt x="0" y="441"/>
                </a:cubicBezTo>
                <a:cubicBezTo>
                  <a:pt x="24" y="454"/>
                  <a:pt x="49" y="466"/>
                  <a:pt x="74" y="476"/>
                </a:cubicBezTo>
                <a:cubicBezTo>
                  <a:pt x="74" y="487"/>
                  <a:pt x="74" y="497"/>
                  <a:pt x="75" y="508"/>
                </a:cubicBezTo>
                <a:cubicBezTo>
                  <a:pt x="75" y="518"/>
                  <a:pt x="76" y="529"/>
                  <a:pt x="78" y="539"/>
                </a:cubicBezTo>
                <a:cubicBezTo>
                  <a:pt x="53" y="551"/>
                  <a:pt x="30" y="563"/>
                  <a:pt x="6" y="577"/>
                </a:cubicBezTo>
                <a:cubicBezTo>
                  <a:pt x="9" y="591"/>
                  <a:pt x="12" y="605"/>
                  <a:pt x="16" y="619"/>
                </a:cubicBezTo>
                <a:cubicBezTo>
                  <a:pt x="44" y="623"/>
                  <a:pt x="71" y="625"/>
                  <a:pt x="98" y="625"/>
                </a:cubicBezTo>
                <a:cubicBezTo>
                  <a:pt x="102" y="635"/>
                  <a:pt x="106" y="645"/>
                  <a:pt x="110" y="654"/>
                </a:cubicBezTo>
                <a:cubicBezTo>
                  <a:pt x="114" y="664"/>
                  <a:pt x="119" y="674"/>
                  <a:pt x="124" y="683"/>
                </a:cubicBezTo>
                <a:cubicBezTo>
                  <a:pt x="106" y="702"/>
                  <a:pt x="88" y="723"/>
                  <a:pt x="71" y="744"/>
                </a:cubicBezTo>
                <a:cubicBezTo>
                  <a:pt x="79" y="756"/>
                  <a:pt x="87" y="768"/>
                  <a:pt x="96" y="779"/>
                </a:cubicBezTo>
                <a:cubicBezTo>
                  <a:pt x="123" y="773"/>
                  <a:pt x="149" y="765"/>
                  <a:pt x="174" y="755"/>
                </a:cubicBezTo>
                <a:cubicBezTo>
                  <a:pt x="181" y="763"/>
                  <a:pt x="189" y="771"/>
                  <a:pt x="196" y="778"/>
                </a:cubicBezTo>
                <a:cubicBezTo>
                  <a:pt x="204" y="786"/>
                  <a:pt x="211" y="793"/>
                  <a:pt x="220" y="800"/>
                </a:cubicBezTo>
                <a:cubicBezTo>
                  <a:pt x="209" y="824"/>
                  <a:pt x="200" y="850"/>
                  <a:pt x="192" y="876"/>
                </a:cubicBezTo>
                <a:cubicBezTo>
                  <a:pt x="204" y="884"/>
                  <a:pt x="216" y="892"/>
                  <a:pt x="228" y="900"/>
                </a:cubicBezTo>
                <a:cubicBezTo>
                  <a:pt x="251" y="884"/>
                  <a:pt x="272" y="867"/>
                  <a:pt x="293" y="849"/>
                </a:cubicBezTo>
                <a:cubicBezTo>
                  <a:pt x="302" y="854"/>
                  <a:pt x="311" y="858"/>
                  <a:pt x="321" y="863"/>
                </a:cubicBezTo>
                <a:cubicBezTo>
                  <a:pt x="331" y="867"/>
                  <a:pt x="341" y="871"/>
                  <a:pt x="351" y="874"/>
                </a:cubicBezTo>
                <a:cubicBezTo>
                  <a:pt x="350" y="901"/>
                  <a:pt x="351" y="928"/>
                  <a:pt x="353" y="955"/>
                </a:cubicBezTo>
                <a:cubicBezTo>
                  <a:pt x="366" y="959"/>
                  <a:pt x="380" y="962"/>
                  <a:pt x="394" y="965"/>
                </a:cubicBezTo>
                <a:cubicBezTo>
                  <a:pt x="410" y="942"/>
                  <a:pt x="424" y="918"/>
                  <a:pt x="436" y="894"/>
                </a:cubicBezTo>
                <a:cubicBezTo>
                  <a:pt x="447" y="895"/>
                  <a:pt x="457" y="896"/>
                  <a:pt x="468" y="896"/>
                </a:cubicBezTo>
                <a:cubicBezTo>
                  <a:pt x="479" y="897"/>
                  <a:pt x="489" y="897"/>
                  <a:pt x="500" y="896"/>
                </a:cubicBezTo>
                <a:cubicBezTo>
                  <a:pt x="509" y="921"/>
                  <a:pt x="519" y="947"/>
                  <a:pt x="531" y="971"/>
                </a:cubicBezTo>
                <a:cubicBezTo>
                  <a:pt x="545" y="969"/>
                  <a:pt x="559" y="967"/>
                  <a:pt x="573" y="965"/>
                </a:cubicBezTo>
                <a:cubicBezTo>
                  <a:pt x="580" y="937"/>
                  <a:pt x="584" y="911"/>
                  <a:pt x="587" y="884"/>
                </a:cubicBezTo>
                <a:cubicBezTo>
                  <a:pt x="597" y="881"/>
                  <a:pt x="607" y="878"/>
                  <a:pt x="617" y="875"/>
                </a:cubicBezTo>
                <a:cubicBezTo>
                  <a:pt x="627" y="871"/>
                  <a:pt x="637" y="867"/>
                  <a:pt x="647" y="863"/>
                </a:cubicBezTo>
                <a:cubicBezTo>
                  <a:pt x="664" y="883"/>
                  <a:pt x="683" y="903"/>
                  <a:pt x="703" y="921"/>
                </a:cubicBezTo>
                <a:cubicBezTo>
                  <a:pt x="716" y="915"/>
                  <a:pt x="728" y="908"/>
                  <a:pt x="740" y="900"/>
                </a:cubicBezTo>
                <a:cubicBezTo>
                  <a:pt x="736" y="873"/>
                  <a:pt x="731" y="846"/>
                  <a:pt x="723" y="820"/>
                </a:cubicBezTo>
                <a:cubicBezTo>
                  <a:pt x="732" y="814"/>
                  <a:pt x="740" y="807"/>
                  <a:pt x="748" y="800"/>
                </a:cubicBezTo>
                <a:cubicBezTo>
                  <a:pt x="757" y="794"/>
                  <a:pt x="764" y="786"/>
                  <a:pt x="772" y="779"/>
                </a:cubicBezTo>
                <a:cubicBezTo>
                  <a:pt x="795" y="792"/>
                  <a:pt x="820" y="803"/>
                  <a:pt x="845" y="813"/>
                </a:cubicBezTo>
                <a:cubicBezTo>
                  <a:pt x="855" y="802"/>
                  <a:pt x="864" y="791"/>
                  <a:pt x="872" y="780"/>
                </a:cubicBezTo>
                <a:cubicBezTo>
                  <a:pt x="859" y="756"/>
                  <a:pt x="844" y="733"/>
                  <a:pt x="828" y="711"/>
                </a:cubicBezTo>
                <a:cubicBezTo>
                  <a:pt x="834" y="702"/>
                  <a:pt x="839" y="693"/>
                  <a:pt x="844" y="684"/>
                </a:cubicBezTo>
                <a:cubicBezTo>
                  <a:pt x="849" y="674"/>
                  <a:pt x="854" y="665"/>
                  <a:pt x="858" y="655"/>
                </a:cubicBezTo>
                <a:cubicBezTo>
                  <a:pt x="885" y="659"/>
                  <a:pt x="911" y="660"/>
                  <a:pt x="939" y="661"/>
                </a:cubicBezTo>
                <a:cubicBezTo>
                  <a:pt x="944" y="647"/>
                  <a:pt x="948" y="634"/>
                  <a:pt x="952" y="620"/>
                </a:cubicBezTo>
                <a:cubicBezTo>
                  <a:pt x="931" y="602"/>
                  <a:pt x="908" y="586"/>
                  <a:pt x="886" y="572"/>
                </a:cubicBezTo>
                <a:cubicBezTo>
                  <a:pt x="888" y="561"/>
                  <a:pt x="890" y="551"/>
                  <a:pt x="891" y="541"/>
                </a:cubicBezTo>
                <a:close/>
                <a:moveTo>
                  <a:pt x="803" y="529"/>
                </a:moveTo>
                <a:cubicBezTo>
                  <a:pt x="798" y="568"/>
                  <a:pt x="785" y="606"/>
                  <a:pt x="766" y="641"/>
                </a:cubicBezTo>
                <a:cubicBezTo>
                  <a:pt x="747" y="676"/>
                  <a:pt x="721" y="707"/>
                  <a:pt x="691" y="732"/>
                </a:cubicBezTo>
                <a:cubicBezTo>
                  <a:pt x="661" y="758"/>
                  <a:pt x="626" y="778"/>
                  <a:pt x="588" y="790"/>
                </a:cubicBezTo>
                <a:cubicBezTo>
                  <a:pt x="551" y="803"/>
                  <a:pt x="511" y="809"/>
                  <a:pt x="472" y="807"/>
                </a:cubicBezTo>
                <a:cubicBezTo>
                  <a:pt x="432" y="806"/>
                  <a:pt x="393" y="797"/>
                  <a:pt x="357" y="781"/>
                </a:cubicBezTo>
                <a:cubicBezTo>
                  <a:pt x="320" y="765"/>
                  <a:pt x="287" y="743"/>
                  <a:pt x="259" y="715"/>
                </a:cubicBezTo>
                <a:cubicBezTo>
                  <a:pt x="230" y="687"/>
                  <a:pt x="207" y="654"/>
                  <a:pt x="191" y="618"/>
                </a:cubicBezTo>
                <a:cubicBezTo>
                  <a:pt x="175" y="582"/>
                  <a:pt x="166" y="543"/>
                  <a:pt x="164" y="503"/>
                </a:cubicBezTo>
                <a:cubicBezTo>
                  <a:pt x="161" y="464"/>
                  <a:pt x="167" y="424"/>
                  <a:pt x="179" y="386"/>
                </a:cubicBezTo>
                <a:cubicBezTo>
                  <a:pt x="191" y="349"/>
                  <a:pt x="211" y="313"/>
                  <a:pt x="236" y="283"/>
                </a:cubicBezTo>
                <a:cubicBezTo>
                  <a:pt x="261" y="252"/>
                  <a:pt x="292" y="226"/>
                  <a:pt x="326" y="207"/>
                </a:cubicBezTo>
                <a:cubicBezTo>
                  <a:pt x="361" y="187"/>
                  <a:pt x="399" y="174"/>
                  <a:pt x="438" y="168"/>
                </a:cubicBezTo>
                <a:cubicBezTo>
                  <a:pt x="477" y="163"/>
                  <a:pt x="517" y="164"/>
                  <a:pt x="556" y="173"/>
                </a:cubicBezTo>
                <a:cubicBezTo>
                  <a:pt x="594" y="182"/>
                  <a:pt x="632" y="198"/>
                  <a:pt x="664" y="220"/>
                </a:cubicBezTo>
                <a:cubicBezTo>
                  <a:pt x="697" y="242"/>
                  <a:pt x="726" y="271"/>
                  <a:pt x="748" y="303"/>
                </a:cubicBezTo>
                <a:cubicBezTo>
                  <a:pt x="771" y="336"/>
                  <a:pt x="787" y="372"/>
                  <a:pt x="797" y="411"/>
                </a:cubicBezTo>
                <a:cubicBezTo>
                  <a:pt x="806" y="450"/>
                  <a:pt x="808" y="490"/>
                  <a:pt x="803" y="529"/>
                </a:cubicBezTo>
                <a:close/>
              </a:path>
            </a:pathLst>
          </a:custGeom>
          <a:gradFill>
            <a:gsLst>
              <a:gs pos="50000">
                <a:schemeClr val="accent2"/>
              </a:gs>
              <a:gs pos="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auto">
          <a:xfrm>
            <a:off x="1921510" y="3496310"/>
            <a:ext cx="1101725" cy="1101725"/>
          </a:xfrm>
          <a:custGeom>
            <a:avLst/>
            <a:gdLst>
              <a:gd name="T0" fmla="*/ 894 w 971"/>
              <a:gd name="T1" fmla="*/ 509 h 971"/>
              <a:gd name="T2" fmla="*/ 969 w 971"/>
              <a:gd name="T3" fmla="*/ 442 h 971"/>
              <a:gd name="T4" fmla="*/ 883 w 971"/>
              <a:gd name="T5" fmla="*/ 390 h 971"/>
              <a:gd name="T6" fmla="*/ 938 w 971"/>
              <a:gd name="T7" fmla="*/ 309 h 971"/>
              <a:gd name="T8" fmla="*/ 838 w 971"/>
              <a:gd name="T9" fmla="*/ 279 h 971"/>
              <a:gd name="T10" fmla="*/ 802 w 971"/>
              <a:gd name="T11" fmla="*/ 227 h 971"/>
              <a:gd name="T12" fmla="*/ 813 w 971"/>
              <a:gd name="T13" fmla="*/ 127 h 971"/>
              <a:gd name="T14" fmla="*/ 714 w 971"/>
              <a:gd name="T15" fmla="*/ 146 h 971"/>
              <a:gd name="T16" fmla="*/ 700 w 971"/>
              <a:gd name="T17" fmla="*/ 50 h 971"/>
              <a:gd name="T18" fmla="*/ 606 w 971"/>
              <a:gd name="T19" fmla="*/ 95 h 971"/>
              <a:gd name="T20" fmla="*/ 545 w 971"/>
              <a:gd name="T21" fmla="*/ 81 h 971"/>
              <a:gd name="T22" fmla="*/ 485 w 971"/>
              <a:gd name="T23" fmla="*/ 0 h 971"/>
              <a:gd name="T24" fmla="*/ 425 w 971"/>
              <a:gd name="T25" fmla="*/ 80 h 971"/>
              <a:gd name="T26" fmla="*/ 350 w 971"/>
              <a:gd name="T27" fmla="*/ 19 h 971"/>
              <a:gd name="T28" fmla="*/ 311 w 971"/>
              <a:gd name="T29" fmla="*/ 115 h 971"/>
              <a:gd name="T30" fmla="*/ 256 w 971"/>
              <a:gd name="T31" fmla="*/ 146 h 971"/>
              <a:gd name="T32" fmla="*/ 157 w 971"/>
              <a:gd name="T33" fmla="*/ 126 h 971"/>
              <a:gd name="T34" fmla="*/ 167 w 971"/>
              <a:gd name="T35" fmla="*/ 226 h 971"/>
              <a:gd name="T36" fmla="*/ 70 w 971"/>
              <a:gd name="T37" fmla="*/ 232 h 971"/>
              <a:gd name="T38" fmla="*/ 106 w 971"/>
              <a:gd name="T39" fmla="*/ 329 h 971"/>
              <a:gd name="T40" fmla="*/ 86 w 971"/>
              <a:gd name="T41" fmla="*/ 389 h 971"/>
              <a:gd name="T42" fmla="*/ 0 w 971"/>
              <a:gd name="T43" fmla="*/ 441 h 971"/>
              <a:gd name="T44" fmla="*/ 75 w 971"/>
              <a:gd name="T45" fmla="*/ 508 h 971"/>
              <a:gd name="T46" fmla="*/ 6 w 971"/>
              <a:gd name="T47" fmla="*/ 577 h 971"/>
              <a:gd name="T48" fmla="*/ 98 w 971"/>
              <a:gd name="T49" fmla="*/ 625 h 971"/>
              <a:gd name="T50" fmla="*/ 124 w 971"/>
              <a:gd name="T51" fmla="*/ 683 h 971"/>
              <a:gd name="T52" fmla="*/ 96 w 971"/>
              <a:gd name="T53" fmla="*/ 779 h 971"/>
              <a:gd name="T54" fmla="*/ 196 w 971"/>
              <a:gd name="T55" fmla="*/ 778 h 971"/>
              <a:gd name="T56" fmla="*/ 192 w 971"/>
              <a:gd name="T57" fmla="*/ 876 h 971"/>
              <a:gd name="T58" fmla="*/ 293 w 971"/>
              <a:gd name="T59" fmla="*/ 849 h 971"/>
              <a:gd name="T60" fmla="*/ 351 w 971"/>
              <a:gd name="T61" fmla="*/ 874 h 971"/>
              <a:gd name="T62" fmla="*/ 394 w 971"/>
              <a:gd name="T63" fmla="*/ 965 h 971"/>
              <a:gd name="T64" fmla="*/ 468 w 971"/>
              <a:gd name="T65" fmla="*/ 896 h 971"/>
              <a:gd name="T66" fmla="*/ 531 w 971"/>
              <a:gd name="T67" fmla="*/ 971 h 971"/>
              <a:gd name="T68" fmla="*/ 587 w 971"/>
              <a:gd name="T69" fmla="*/ 884 h 971"/>
              <a:gd name="T70" fmla="*/ 647 w 971"/>
              <a:gd name="T71" fmla="*/ 863 h 971"/>
              <a:gd name="T72" fmla="*/ 740 w 971"/>
              <a:gd name="T73" fmla="*/ 900 h 971"/>
              <a:gd name="T74" fmla="*/ 748 w 971"/>
              <a:gd name="T75" fmla="*/ 800 h 971"/>
              <a:gd name="T76" fmla="*/ 845 w 971"/>
              <a:gd name="T77" fmla="*/ 813 h 971"/>
              <a:gd name="T78" fmla="*/ 828 w 971"/>
              <a:gd name="T79" fmla="*/ 711 h 971"/>
              <a:gd name="T80" fmla="*/ 858 w 971"/>
              <a:gd name="T81" fmla="*/ 655 h 971"/>
              <a:gd name="T82" fmla="*/ 952 w 971"/>
              <a:gd name="T83" fmla="*/ 620 h 971"/>
              <a:gd name="T84" fmla="*/ 891 w 971"/>
              <a:gd name="T85" fmla="*/ 541 h 971"/>
              <a:gd name="T86" fmla="*/ 766 w 971"/>
              <a:gd name="T87" fmla="*/ 641 h 971"/>
              <a:gd name="T88" fmla="*/ 588 w 971"/>
              <a:gd name="T89" fmla="*/ 790 h 971"/>
              <a:gd name="T90" fmla="*/ 357 w 971"/>
              <a:gd name="T91" fmla="*/ 781 h 971"/>
              <a:gd name="T92" fmla="*/ 191 w 971"/>
              <a:gd name="T93" fmla="*/ 618 h 971"/>
              <a:gd name="T94" fmla="*/ 179 w 971"/>
              <a:gd name="T95" fmla="*/ 386 h 971"/>
              <a:gd name="T96" fmla="*/ 326 w 971"/>
              <a:gd name="T97" fmla="*/ 207 h 971"/>
              <a:gd name="T98" fmla="*/ 556 w 971"/>
              <a:gd name="T99" fmla="*/ 173 h 971"/>
              <a:gd name="T100" fmla="*/ 748 w 971"/>
              <a:gd name="T101" fmla="*/ 303 h 971"/>
              <a:gd name="T102" fmla="*/ 803 w 971"/>
              <a:gd name="T103" fmla="*/ 529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71" h="971">
                <a:moveTo>
                  <a:pt x="891" y="541"/>
                </a:moveTo>
                <a:cubicBezTo>
                  <a:pt x="893" y="530"/>
                  <a:pt x="893" y="520"/>
                  <a:pt x="894" y="509"/>
                </a:cubicBezTo>
                <a:cubicBezTo>
                  <a:pt x="920" y="502"/>
                  <a:pt x="946" y="494"/>
                  <a:pt x="971" y="485"/>
                </a:cubicBezTo>
                <a:cubicBezTo>
                  <a:pt x="971" y="470"/>
                  <a:pt x="970" y="456"/>
                  <a:pt x="969" y="442"/>
                </a:cubicBezTo>
                <a:cubicBezTo>
                  <a:pt x="942" y="433"/>
                  <a:pt x="916" y="426"/>
                  <a:pt x="889" y="421"/>
                </a:cubicBezTo>
                <a:cubicBezTo>
                  <a:pt x="888" y="411"/>
                  <a:pt x="885" y="400"/>
                  <a:pt x="883" y="390"/>
                </a:cubicBezTo>
                <a:cubicBezTo>
                  <a:pt x="880" y="380"/>
                  <a:pt x="878" y="370"/>
                  <a:pt x="874" y="360"/>
                </a:cubicBezTo>
                <a:cubicBezTo>
                  <a:pt x="896" y="344"/>
                  <a:pt x="917" y="327"/>
                  <a:pt x="938" y="309"/>
                </a:cubicBezTo>
                <a:cubicBezTo>
                  <a:pt x="932" y="296"/>
                  <a:pt x="927" y="283"/>
                  <a:pt x="920" y="270"/>
                </a:cubicBezTo>
                <a:cubicBezTo>
                  <a:pt x="893" y="271"/>
                  <a:pt x="865" y="274"/>
                  <a:pt x="838" y="279"/>
                </a:cubicBezTo>
                <a:cubicBezTo>
                  <a:pt x="833" y="270"/>
                  <a:pt x="828" y="261"/>
                  <a:pt x="821" y="252"/>
                </a:cubicBezTo>
                <a:cubicBezTo>
                  <a:pt x="816" y="244"/>
                  <a:pt x="809" y="235"/>
                  <a:pt x="802" y="227"/>
                </a:cubicBezTo>
                <a:cubicBezTo>
                  <a:pt x="817" y="205"/>
                  <a:pt x="831" y="181"/>
                  <a:pt x="843" y="157"/>
                </a:cubicBezTo>
                <a:cubicBezTo>
                  <a:pt x="833" y="147"/>
                  <a:pt x="823" y="137"/>
                  <a:pt x="813" y="127"/>
                </a:cubicBezTo>
                <a:cubicBezTo>
                  <a:pt x="787" y="139"/>
                  <a:pt x="763" y="151"/>
                  <a:pt x="740" y="165"/>
                </a:cubicBezTo>
                <a:cubicBezTo>
                  <a:pt x="731" y="159"/>
                  <a:pt x="723" y="153"/>
                  <a:pt x="714" y="146"/>
                </a:cubicBezTo>
                <a:cubicBezTo>
                  <a:pt x="705" y="141"/>
                  <a:pt x="696" y="135"/>
                  <a:pt x="687" y="130"/>
                </a:cubicBezTo>
                <a:cubicBezTo>
                  <a:pt x="693" y="104"/>
                  <a:pt x="697" y="77"/>
                  <a:pt x="700" y="50"/>
                </a:cubicBezTo>
                <a:cubicBezTo>
                  <a:pt x="687" y="44"/>
                  <a:pt x="674" y="38"/>
                  <a:pt x="661" y="33"/>
                </a:cubicBezTo>
                <a:cubicBezTo>
                  <a:pt x="641" y="52"/>
                  <a:pt x="623" y="73"/>
                  <a:pt x="606" y="95"/>
                </a:cubicBezTo>
                <a:cubicBezTo>
                  <a:pt x="596" y="92"/>
                  <a:pt x="586" y="89"/>
                  <a:pt x="576" y="86"/>
                </a:cubicBezTo>
                <a:cubicBezTo>
                  <a:pt x="566" y="84"/>
                  <a:pt x="555" y="82"/>
                  <a:pt x="545" y="81"/>
                </a:cubicBezTo>
                <a:cubicBezTo>
                  <a:pt x="541" y="54"/>
                  <a:pt x="535" y="28"/>
                  <a:pt x="528" y="2"/>
                </a:cubicBezTo>
                <a:cubicBezTo>
                  <a:pt x="513" y="0"/>
                  <a:pt x="499" y="0"/>
                  <a:pt x="485" y="0"/>
                </a:cubicBezTo>
                <a:cubicBezTo>
                  <a:pt x="474" y="25"/>
                  <a:pt x="464" y="51"/>
                  <a:pt x="457" y="77"/>
                </a:cubicBezTo>
                <a:cubicBezTo>
                  <a:pt x="446" y="78"/>
                  <a:pt x="436" y="79"/>
                  <a:pt x="425" y="80"/>
                </a:cubicBezTo>
                <a:cubicBezTo>
                  <a:pt x="415" y="82"/>
                  <a:pt x="404" y="84"/>
                  <a:pt x="394" y="86"/>
                </a:cubicBezTo>
                <a:cubicBezTo>
                  <a:pt x="381" y="63"/>
                  <a:pt x="366" y="41"/>
                  <a:pt x="350" y="19"/>
                </a:cubicBezTo>
                <a:cubicBezTo>
                  <a:pt x="336" y="23"/>
                  <a:pt x="322" y="27"/>
                  <a:pt x="309" y="32"/>
                </a:cubicBezTo>
                <a:cubicBezTo>
                  <a:pt x="308" y="60"/>
                  <a:pt x="309" y="88"/>
                  <a:pt x="311" y="115"/>
                </a:cubicBezTo>
                <a:cubicBezTo>
                  <a:pt x="301" y="119"/>
                  <a:pt x="292" y="124"/>
                  <a:pt x="283" y="129"/>
                </a:cubicBezTo>
                <a:cubicBezTo>
                  <a:pt x="273" y="134"/>
                  <a:pt x="264" y="140"/>
                  <a:pt x="256" y="146"/>
                </a:cubicBezTo>
                <a:cubicBezTo>
                  <a:pt x="235" y="129"/>
                  <a:pt x="213" y="113"/>
                  <a:pt x="190" y="99"/>
                </a:cubicBezTo>
                <a:cubicBezTo>
                  <a:pt x="178" y="108"/>
                  <a:pt x="167" y="117"/>
                  <a:pt x="157" y="126"/>
                </a:cubicBezTo>
                <a:cubicBezTo>
                  <a:pt x="166" y="153"/>
                  <a:pt x="176" y="178"/>
                  <a:pt x="188" y="203"/>
                </a:cubicBezTo>
                <a:cubicBezTo>
                  <a:pt x="181" y="210"/>
                  <a:pt x="174" y="218"/>
                  <a:pt x="167" y="226"/>
                </a:cubicBezTo>
                <a:cubicBezTo>
                  <a:pt x="161" y="235"/>
                  <a:pt x="154" y="243"/>
                  <a:pt x="148" y="252"/>
                </a:cubicBezTo>
                <a:cubicBezTo>
                  <a:pt x="122" y="243"/>
                  <a:pt x="97" y="237"/>
                  <a:pt x="70" y="232"/>
                </a:cubicBezTo>
                <a:cubicBezTo>
                  <a:pt x="62" y="244"/>
                  <a:pt x="55" y="256"/>
                  <a:pt x="49" y="269"/>
                </a:cubicBezTo>
                <a:cubicBezTo>
                  <a:pt x="67" y="290"/>
                  <a:pt x="86" y="310"/>
                  <a:pt x="106" y="329"/>
                </a:cubicBezTo>
                <a:cubicBezTo>
                  <a:pt x="102" y="339"/>
                  <a:pt x="98" y="348"/>
                  <a:pt x="95" y="358"/>
                </a:cubicBezTo>
                <a:cubicBezTo>
                  <a:pt x="91" y="369"/>
                  <a:pt x="88" y="379"/>
                  <a:pt x="86" y="389"/>
                </a:cubicBezTo>
                <a:cubicBezTo>
                  <a:pt x="59" y="391"/>
                  <a:pt x="32" y="394"/>
                  <a:pt x="6" y="399"/>
                </a:cubicBezTo>
                <a:cubicBezTo>
                  <a:pt x="3" y="413"/>
                  <a:pt x="1" y="427"/>
                  <a:pt x="0" y="441"/>
                </a:cubicBezTo>
                <a:cubicBezTo>
                  <a:pt x="24" y="454"/>
                  <a:pt x="49" y="466"/>
                  <a:pt x="74" y="476"/>
                </a:cubicBezTo>
                <a:cubicBezTo>
                  <a:pt x="74" y="487"/>
                  <a:pt x="74" y="497"/>
                  <a:pt x="75" y="508"/>
                </a:cubicBezTo>
                <a:cubicBezTo>
                  <a:pt x="75" y="518"/>
                  <a:pt x="76" y="529"/>
                  <a:pt x="78" y="539"/>
                </a:cubicBezTo>
                <a:cubicBezTo>
                  <a:pt x="53" y="551"/>
                  <a:pt x="30" y="563"/>
                  <a:pt x="6" y="577"/>
                </a:cubicBezTo>
                <a:cubicBezTo>
                  <a:pt x="9" y="591"/>
                  <a:pt x="12" y="605"/>
                  <a:pt x="16" y="619"/>
                </a:cubicBezTo>
                <a:cubicBezTo>
                  <a:pt x="44" y="623"/>
                  <a:pt x="71" y="625"/>
                  <a:pt x="98" y="625"/>
                </a:cubicBezTo>
                <a:cubicBezTo>
                  <a:pt x="102" y="635"/>
                  <a:pt x="106" y="645"/>
                  <a:pt x="110" y="654"/>
                </a:cubicBezTo>
                <a:cubicBezTo>
                  <a:pt x="114" y="664"/>
                  <a:pt x="119" y="674"/>
                  <a:pt x="124" y="683"/>
                </a:cubicBezTo>
                <a:cubicBezTo>
                  <a:pt x="106" y="702"/>
                  <a:pt x="88" y="723"/>
                  <a:pt x="71" y="744"/>
                </a:cubicBezTo>
                <a:cubicBezTo>
                  <a:pt x="79" y="756"/>
                  <a:pt x="87" y="768"/>
                  <a:pt x="96" y="779"/>
                </a:cubicBezTo>
                <a:cubicBezTo>
                  <a:pt x="123" y="773"/>
                  <a:pt x="149" y="765"/>
                  <a:pt x="174" y="755"/>
                </a:cubicBezTo>
                <a:cubicBezTo>
                  <a:pt x="181" y="763"/>
                  <a:pt x="189" y="771"/>
                  <a:pt x="196" y="778"/>
                </a:cubicBezTo>
                <a:cubicBezTo>
                  <a:pt x="204" y="786"/>
                  <a:pt x="211" y="793"/>
                  <a:pt x="220" y="800"/>
                </a:cubicBezTo>
                <a:cubicBezTo>
                  <a:pt x="209" y="824"/>
                  <a:pt x="200" y="850"/>
                  <a:pt x="192" y="876"/>
                </a:cubicBezTo>
                <a:cubicBezTo>
                  <a:pt x="204" y="884"/>
                  <a:pt x="216" y="892"/>
                  <a:pt x="228" y="900"/>
                </a:cubicBezTo>
                <a:cubicBezTo>
                  <a:pt x="251" y="884"/>
                  <a:pt x="272" y="867"/>
                  <a:pt x="293" y="849"/>
                </a:cubicBezTo>
                <a:cubicBezTo>
                  <a:pt x="302" y="854"/>
                  <a:pt x="311" y="858"/>
                  <a:pt x="321" y="863"/>
                </a:cubicBezTo>
                <a:cubicBezTo>
                  <a:pt x="331" y="867"/>
                  <a:pt x="341" y="871"/>
                  <a:pt x="351" y="874"/>
                </a:cubicBezTo>
                <a:cubicBezTo>
                  <a:pt x="350" y="901"/>
                  <a:pt x="351" y="928"/>
                  <a:pt x="353" y="955"/>
                </a:cubicBezTo>
                <a:cubicBezTo>
                  <a:pt x="366" y="959"/>
                  <a:pt x="380" y="962"/>
                  <a:pt x="394" y="965"/>
                </a:cubicBezTo>
                <a:cubicBezTo>
                  <a:pt x="410" y="942"/>
                  <a:pt x="424" y="918"/>
                  <a:pt x="436" y="894"/>
                </a:cubicBezTo>
                <a:cubicBezTo>
                  <a:pt x="447" y="895"/>
                  <a:pt x="457" y="896"/>
                  <a:pt x="468" y="896"/>
                </a:cubicBezTo>
                <a:cubicBezTo>
                  <a:pt x="479" y="897"/>
                  <a:pt x="489" y="897"/>
                  <a:pt x="500" y="896"/>
                </a:cubicBezTo>
                <a:cubicBezTo>
                  <a:pt x="509" y="921"/>
                  <a:pt x="519" y="947"/>
                  <a:pt x="531" y="971"/>
                </a:cubicBezTo>
                <a:cubicBezTo>
                  <a:pt x="545" y="969"/>
                  <a:pt x="559" y="967"/>
                  <a:pt x="573" y="965"/>
                </a:cubicBezTo>
                <a:cubicBezTo>
                  <a:pt x="580" y="937"/>
                  <a:pt x="584" y="911"/>
                  <a:pt x="587" y="884"/>
                </a:cubicBezTo>
                <a:cubicBezTo>
                  <a:pt x="597" y="881"/>
                  <a:pt x="607" y="878"/>
                  <a:pt x="617" y="875"/>
                </a:cubicBezTo>
                <a:cubicBezTo>
                  <a:pt x="627" y="871"/>
                  <a:pt x="637" y="867"/>
                  <a:pt x="647" y="863"/>
                </a:cubicBezTo>
                <a:cubicBezTo>
                  <a:pt x="664" y="883"/>
                  <a:pt x="683" y="903"/>
                  <a:pt x="703" y="921"/>
                </a:cubicBezTo>
                <a:cubicBezTo>
                  <a:pt x="716" y="915"/>
                  <a:pt x="728" y="908"/>
                  <a:pt x="740" y="900"/>
                </a:cubicBezTo>
                <a:cubicBezTo>
                  <a:pt x="736" y="873"/>
                  <a:pt x="731" y="846"/>
                  <a:pt x="723" y="820"/>
                </a:cubicBezTo>
                <a:cubicBezTo>
                  <a:pt x="732" y="814"/>
                  <a:pt x="740" y="807"/>
                  <a:pt x="748" y="800"/>
                </a:cubicBezTo>
                <a:cubicBezTo>
                  <a:pt x="757" y="794"/>
                  <a:pt x="764" y="786"/>
                  <a:pt x="772" y="779"/>
                </a:cubicBezTo>
                <a:cubicBezTo>
                  <a:pt x="795" y="792"/>
                  <a:pt x="820" y="803"/>
                  <a:pt x="845" y="813"/>
                </a:cubicBezTo>
                <a:cubicBezTo>
                  <a:pt x="855" y="802"/>
                  <a:pt x="864" y="791"/>
                  <a:pt x="872" y="780"/>
                </a:cubicBezTo>
                <a:cubicBezTo>
                  <a:pt x="859" y="756"/>
                  <a:pt x="844" y="733"/>
                  <a:pt x="828" y="711"/>
                </a:cubicBezTo>
                <a:cubicBezTo>
                  <a:pt x="834" y="702"/>
                  <a:pt x="839" y="693"/>
                  <a:pt x="844" y="684"/>
                </a:cubicBezTo>
                <a:cubicBezTo>
                  <a:pt x="849" y="674"/>
                  <a:pt x="854" y="665"/>
                  <a:pt x="858" y="655"/>
                </a:cubicBezTo>
                <a:cubicBezTo>
                  <a:pt x="885" y="659"/>
                  <a:pt x="911" y="660"/>
                  <a:pt x="939" y="661"/>
                </a:cubicBezTo>
                <a:cubicBezTo>
                  <a:pt x="944" y="647"/>
                  <a:pt x="948" y="634"/>
                  <a:pt x="952" y="620"/>
                </a:cubicBezTo>
                <a:cubicBezTo>
                  <a:pt x="931" y="602"/>
                  <a:pt x="908" y="586"/>
                  <a:pt x="886" y="572"/>
                </a:cubicBezTo>
                <a:cubicBezTo>
                  <a:pt x="888" y="561"/>
                  <a:pt x="890" y="551"/>
                  <a:pt x="891" y="541"/>
                </a:cubicBezTo>
                <a:close/>
                <a:moveTo>
                  <a:pt x="803" y="529"/>
                </a:moveTo>
                <a:cubicBezTo>
                  <a:pt x="798" y="568"/>
                  <a:pt x="785" y="606"/>
                  <a:pt x="766" y="641"/>
                </a:cubicBezTo>
                <a:cubicBezTo>
                  <a:pt x="747" y="676"/>
                  <a:pt x="721" y="707"/>
                  <a:pt x="691" y="732"/>
                </a:cubicBezTo>
                <a:cubicBezTo>
                  <a:pt x="661" y="758"/>
                  <a:pt x="626" y="778"/>
                  <a:pt x="588" y="790"/>
                </a:cubicBezTo>
                <a:cubicBezTo>
                  <a:pt x="551" y="803"/>
                  <a:pt x="511" y="809"/>
                  <a:pt x="472" y="807"/>
                </a:cubicBezTo>
                <a:cubicBezTo>
                  <a:pt x="432" y="806"/>
                  <a:pt x="393" y="797"/>
                  <a:pt x="357" y="781"/>
                </a:cubicBezTo>
                <a:cubicBezTo>
                  <a:pt x="320" y="765"/>
                  <a:pt x="287" y="743"/>
                  <a:pt x="259" y="715"/>
                </a:cubicBezTo>
                <a:cubicBezTo>
                  <a:pt x="230" y="687"/>
                  <a:pt x="207" y="654"/>
                  <a:pt x="191" y="618"/>
                </a:cubicBezTo>
                <a:cubicBezTo>
                  <a:pt x="175" y="582"/>
                  <a:pt x="166" y="543"/>
                  <a:pt x="164" y="503"/>
                </a:cubicBezTo>
                <a:cubicBezTo>
                  <a:pt x="161" y="464"/>
                  <a:pt x="167" y="424"/>
                  <a:pt x="179" y="386"/>
                </a:cubicBezTo>
                <a:cubicBezTo>
                  <a:pt x="191" y="349"/>
                  <a:pt x="211" y="313"/>
                  <a:pt x="236" y="283"/>
                </a:cubicBezTo>
                <a:cubicBezTo>
                  <a:pt x="261" y="252"/>
                  <a:pt x="292" y="226"/>
                  <a:pt x="326" y="207"/>
                </a:cubicBezTo>
                <a:cubicBezTo>
                  <a:pt x="361" y="187"/>
                  <a:pt x="399" y="174"/>
                  <a:pt x="438" y="168"/>
                </a:cubicBezTo>
                <a:cubicBezTo>
                  <a:pt x="477" y="163"/>
                  <a:pt x="517" y="164"/>
                  <a:pt x="556" y="173"/>
                </a:cubicBezTo>
                <a:cubicBezTo>
                  <a:pt x="594" y="182"/>
                  <a:pt x="632" y="198"/>
                  <a:pt x="664" y="220"/>
                </a:cubicBezTo>
                <a:cubicBezTo>
                  <a:pt x="697" y="242"/>
                  <a:pt x="726" y="271"/>
                  <a:pt x="748" y="303"/>
                </a:cubicBezTo>
                <a:cubicBezTo>
                  <a:pt x="771" y="336"/>
                  <a:pt x="787" y="372"/>
                  <a:pt x="797" y="411"/>
                </a:cubicBezTo>
                <a:cubicBezTo>
                  <a:pt x="806" y="450"/>
                  <a:pt x="808" y="490"/>
                  <a:pt x="803" y="529"/>
                </a:cubicBezTo>
                <a:close/>
              </a:path>
            </a:pathLst>
          </a:custGeom>
          <a:gradFill>
            <a:gsLst>
              <a:gs pos="50000">
                <a:schemeClr val="accent2"/>
              </a:gs>
              <a:gs pos="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2165350" y="2136775"/>
            <a:ext cx="1359535" cy="1359535"/>
          </a:xfrm>
          <a:custGeom>
            <a:avLst/>
            <a:gdLst>
              <a:gd name="T0" fmla="*/ 894 w 971"/>
              <a:gd name="T1" fmla="*/ 509 h 971"/>
              <a:gd name="T2" fmla="*/ 969 w 971"/>
              <a:gd name="T3" fmla="*/ 442 h 971"/>
              <a:gd name="T4" fmla="*/ 883 w 971"/>
              <a:gd name="T5" fmla="*/ 390 h 971"/>
              <a:gd name="T6" fmla="*/ 938 w 971"/>
              <a:gd name="T7" fmla="*/ 309 h 971"/>
              <a:gd name="T8" fmla="*/ 838 w 971"/>
              <a:gd name="T9" fmla="*/ 279 h 971"/>
              <a:gd name="T10" fmla="*/ 802 w 971"/>
              <a:gd name="T11" fmla="*/ 227 h 971"/>
              <a:gd name="T12" fmla="*/ 813 w 971"/>
              <a:gd name="T13" fmla="*/ 127 h 971"/>
              <a:gd name="T14" fmla="*/ 714 w 971"/>
              <a:gd name="T15" fmla="*/ 146 h 971"/>
              <a:gd name="T16" fmla="*/ 700 w 971"/>
              <a:gd name="T17" fmla="*/ 50 h 971"/>
              <a:gd name="T18" fmla="*/ 606 w 971"/>
              <a:gd name="T19" fmla="*/ 95 h 971"/>
              <a:gd name="T20" fmla="*/ 545 w 971"/>
              <a:gd name="T21" fmla="*/ 81 h 971"/>
              <a:gd name="T22" fmla="*/ 485 w 971"/>
              <a:gd name="T23" fmla="*/ 0 h 971"/>
              <a:gd name="T24" fmla="*/ 425 w 971"/>
              <a:gd name="T25" fmla="*/ 80 h 971"/>
              <a:gd name="T26" fmla="*/ 350 w 971"/>
              <a:gd name="T27" fmla="*/ 19 h 971"/>
              <a:gd name="T28" fmla="*/ 311 w 971"/>
              <a:gd name="T29" fmla="*/ 115 h 971"/>
              <a:gd name="T30" fmla="*/ 256 w 971"/>
              <a:gd name="T31" fmla="*/ 146 h 971"/>
              <a:gd name="T32" fmla="*/ 157 w 971"/>
              <a:gd name="T33" fmla="*/ 126 h 971"/>
              <a:gd name="T34" fmla="*/ 167 w 971"/>
              <a:gd name="T35" fmla="*/ 226 h 971"/>
              <a:gd name="T36" fmla="*/ 70 w 971"/>
              <a:gd name="T37" fmla="*/ 232 h 971"/>
              <a:gd name="T38" fmla="*/ 106 w 971"/>
              <a:gd name="T39" fmla="*/ 329 h 971"/>
              <a:gd name="T40" fmla="*/ 86 w 971"/>
              <a:gd name="T41" fmla="*/ 389 h 971"/>
              <a:gd name="T42" fmla="*/ 0 w 971"/>
              <a:gd name="T43" fmla="*/ 441 h 971"/>
              <a:gd name="T44" fmla="*/ 75 w 971"/>
              <a:gd name="T45" fmla="*/ 508 h 971"/>
              <a:gd name="T46" fmla="*/ 6 w 971"/>
              <a:gd name="T47" fmla="*/ 577 h 971"/>
              <a:gd name="T48" fmla="*/ 98 w 971"/>
              <a:gd name="T49" fmla="*/ 625 h 971"/>
              <a:gd name="T50" fmla="*/ 124 w 971"/>
              <a:gd name="T51" fmla="*/ 683 h 971"/>
              <a:gd name="T52" fmla="*/ 96 w 971"/>
              <a:gd name="T53" fmla="*/ 779 h 971"/>
              <a:gd name="T54" fmla="*/ 196 w 971"/>
              <a:gd name="T55" fmla="*/ 778 h 971"/>
              <a:gd name="T56" fmla="*/ 192 w 971"/>
              <a:gd name="T57" fmla="*/ 876 h 971"/>
              <a:gd name="T58" fmla="*/ 293 w 971"/>
              <a:gd name="T59" fmla="*/ 849 h 971"/>
              <a:gd name="T60" fmla="*/ 351 w 971"/>
              <a:gd name="T61" fmla="*/ 874 h 971"/>
              <a:gd name="T62" fmla="*/ 394 w 971"/>
              <a:gd name="T63" fmla="*/ 965 h 971"/>
              <a:gd name="T64" fmla="*/ 468 w 971"/>
              <a:gd name="T65" fmla="*/ 896 h 971"/>
              <a:gd name="T66" fmla="*/ 531 w 971"/>
              <a:gd name="T67" fmla="*/ 971 h 971"/>
              <a:gd name="T68" fmla="*/ 587 w 971"/>
              <a:gd name="T69" fmla="*/ 884 h 971"/>
              <a:gd name="T70" fmla="*/ 647 w 971"/>
              <a:gd name="T71" fmla="*/ 863 h 971"/>
              <a:gd name="T72" fmla="*/ 740 w 971"/>
              <a:gd name="T73" fmla="*/ 900 h 971"/>
              <a:gd name="T74" fmla="*/ 748 w 971"/>
              <a:gd name="T75" fmla="*/ 800 h 971"/>
              <a:gd name="T76" fmla="*/ 845 w 971"/>
              <a:gd name="T77" fmla="*/ 813 h 971"/>
              <a:gd name="T78" fmla="*/ 828 w 971"/>
              <a:gd name="T79" fmla="*/ 711 h 971"/>
              <a:gd name="T80" fmla="*/ 858 w 971"/>
              <a:gd name="T81" fmla="*/ 655 h 971"/>
              <a:gd name="T82" fmla="*/ 952 w 971"/>
              <a:gd name="T83" fmla="*/ 620 h 971"/>
              <a:gd name="T84" fmla="*/ 891 w 971"/>
              <a:gd name="T85" fmla="*/ 541 h 971"/>
              <a:gd name="T86" fmla="*/ 766 w 971"/>
              <a:gd name="T87" fmla="*/ 641 h 971"/>
              <a:gd name="T88" fmla="*/ 588 w 971"/>
              <a:gd name="T89" fmla="*/ 790 h 971"/>
              <a:gd name="T90" fmla="*/ 357 w 971"/>
              <a:gd name="T91" fmla="*/ 781 h 971"/>
              <a:gd name="T92" fmla="*/ 191 w 971"/>
              <a:gd name="T93" fmla="*/ 618 h 971"/>
              <a:gd name="T94" fmla="*/ 179 w 971"/>
              <a:gd name="T95" fmla="*/ 386 h 971"/>
              <a:gd name="T96" fmla="*/ 326 w 971"/>
              <a:gd name="T97" fmla="*/ 207 h 971"/>
              <a:gd name="T98" fmla="*/ 556 w 971"/>
              <a:gd name="T99" fmla="*/ 173 h 971"/>
              <a:gd name="T100" fmla="*/ 748 w 971"/>
              <a:gd name="T101" fmla="*/ 303 h 971"/>
              <a:gd name="T102" fmla="*/ 803 w 971"/>
              <a:gd name="T103" fmla="*/ 529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71" h="971">
                <a:moveTo>
                  <a:pt x="891" y="541"/>
                </a:moveTo>
                <a:cubicBezTo>
                  <a:pt x="893" y="530"/>
                  <a:pt x="893" y="520"/>
                  <a:pt x="894" y="509"/>
                </a:cubicBezTo>
                <a:cubicBezTo>
                  <a:pt x="920" y="502"/>
                  <a:pt x="946" y="494"/>
                  <a:pt x="971" y="485"/>
                </a:cubicBezTo>
                <a:cubicBezTo>
                  <a:pt x="971" y="470"/>
                  <a:pt x="970" y="456"/>
                  <a:pt x="969" y="442"/>
                </a:cubicBezTo>
                <a:cubicBezTo>
                  <a:pt x="942" y="433"/>
                  <a:pt x="916" y="426"/>
                  <a:pt x="889" y="421"/>
                </a:cubicBezTo>
                <a:cubicBezTo>
                  <a:pt x="888" y="411"/>
                  <a:pt x="885" y="400"/>
                  <a:pt x="883" y="390"/>
                </a:cubicBezTo>
                <a:cubicBezTo>
                  <a:pt x="880" y="380"/>
                  <a:pt x="878" y="370"/>
                  <a:pt x="874" y="360"/>
                </a:cubicBezTo>
                <a:cubicBezTo>
                  <a:pt x="896" y="344"/>
                  <a:pt x="917" y="327"/>
                  <a:pt x="938" y="309"/>
                </a:cubicBezTo>
                <a:cubicBezTo>
                  <a:pt x="932" y="296"/>
                  <a:pt x="927" y="283"/>
                  <a:pt x="920" y="270"/>
                </a:cubicBezTo>
                <a:cubicBezTo>
                  <a:pt x="893" y="271"/>
                  <a:pt x="865" y="274"/>
                  <a:pt x="838" y="279"/>
                </a:cubicBezTo>
                <a:cubicBezTo>
                  <a:pt x="833" y="270"/>
                  <a:pt x="828" y="261"/>
                  <a:pt x="821" y="252"/>
                </a:cubicBezTo>
                <a:cubicBezTo>
                  <a:pt x="816" y="244"/>
                  <a:pt x="809" y="235"/>
                  <a:pt x="802" y="227"/>
                </a:cubicBezTo>
                <a:cubicBezTo>
                  <a:pt x="817" y="205"/>
                  <a:pt x="831" y="181"/>
                  <a:pt x="843" y="157"/>
                </a:cubicBezTo>
                <a:cubicBezTo>
                  <a:pt x="833" y="147"/>
                  <a:pt x="823" y="137"/>
                  <a:pt x="813" y="127"/>
                </a:cubicBezTo>
                <a:cubicBezTo>
                  <a:pt x="787" y="139"/>
                  <a:pt x="763" y="151"/>
                  <a:pt x="740" y="165"/>
                </a:cubicBezTo>
                <a:cubicBezTo>
                  <a:pt x="731" y="159"/>
                  <a:pt x="723" y="153"/>
                  <a:pt x="714" y="146"/>
                </a:cubicBezTo>
                <a:cubicBezTo>
                  <a:pt x="705" y="141"/>
                  <a:pt x="696" y="135"/>
                  <a:pt x="687" y="130"/>
                </a:cubicBezTo>
                <a:cubicBezTo>
                  <a:pt x="693" y="104"/>
                  <a:pt x="697" y="77"/>
                  <a:pt x="700" y="50"/>
                </a:cubicBezTo>
                <a:cubicBezTo>
                  <a:pt x="687" y="44"/>
                  <a:pt x="674" y="38"/>
                  <a:pt x="661" y="33"/>
                </a:cubicBezTo>
                <a:cubicBezTo>
                  <a:pt x="641" y="52"/>
                  <a:pt x="623" y="73"/>
                  <a:pt x="606" y="95"/>
                </a:cubicBezTo>
                <a:cubicBezTo>
                  <a:pt x="596" y="92"/>
                  <a:pt x="586" y="89"/>
                  <a:pt x="576" y="86"/>
                </a:cubicBezTo>
                <a:cubicBezTo>
                  <a:pt x="566" y="84"/>
                  <a:pt x="555" y="82"/>
                  <a:pt x="545" y="81"/>
                </a:cubicBezTo>
                <a:cubicBezTo>
                  <a:pt x="541" y="54"/>
                  <a:pt x="535" y="28"/>
                  <a:pt x="528" y="2"/>
                </a:cubicBezTo>
                <a:cubicBezTo>
                  <a:pt x="513" y="0"/>
                  <a:pt x="499" y="0"/>
                  <a:pt x="485" y="0"/>
                </a:cubicBezTo>
                <a:cubicBezTo>
                  <a:pt x="474" y="25"/>
                  <a:pt x="464" y="51"/>
                  <a:pt x="457" y="77"/>
                </a:cubicBezTo>
                <a:cubicBezTo>
                  <a:pt x="446" y="78"/>
                  <a:pt x="436" y="79"/>
                  <a:pt x="425" y="80"/>
                </a:cubicBezTo>
                <a:cubicBezTo>
                  <a:pt x="415" y="82"/>
                  <a:pt x="404" y="84"/>
                  <a:pt x="394" y="86"/>
                </a:cubicBezTo>
                <a:cubicBezTo>
                  <a:pt x="381" y="63"/>
                  <a:pt x="366" y="41"/>
                  <a:pt x="350" y="19"/>
                </a:cubicBezTo>
                <a:cubicBezTo>
                  <a:pt x="336" y="23"/>
                  <a:pt x="322" y="27"/>
                  <a:pt x="309" y="32"/>
                </a:cubicBezTo>
                <a:cubicBezTo>
                  <a:pt x="308" y="60"/>
                  <a:pt x="309" y="88"/>
                  <a:pt x="311" y="115"/>
                </a:cubicBezTo>
                <a:cubicBezTo>
                  <a:pt x="301" y="119"/>
                  <a:pt x="292" y="124"/>
                  <a:pt x="283" y="129"/>
                </a:cubicBezTo>
                <a:cubicBezTo>
                  <a:pt x="273" y="134"/>
                  <a:pt x="264" y="140"/>
                  <a:pt x="256" y="146"/>
                </a:cubicBezTo>
                <a:cubicBezTo>
                  <a:pt x="235" y="129"/>
                  <a:pt x="213" y="113"/>
                  <a:pt x="190" y="99"/>
                </a:cubicBezTo>
                <a:cubicBezTo>
                  <a:pt x="178" y="108"/>
                  <a:pt x="167" y="117"/>
                  <a:pt x="157" y="126"/>
                </a:cubicBezTo>
                <a:cubicBezTo>
                  <a:pt x="166" y="153"/>
                  <a:pt x="176" y="178"/>
                  <a:pt x="188" y="203"/>
                </a:cubicBezTo>
                <a:cubicBezTo>
                  <a:pt x="181" y="210"/>
                  <a:pt x="174" y="218"/>
                  <a:pt x="167" y="226"/>
                </a:cubicBezTo>
                <a:cubicBezTo>
                  <a:pt x="161" y="235"/>
                  <a:pt x="154" y="243"/>
                  <a:pt x="148" y="252"/>
                </a:cubicBezTo>
                <a:cubicBezTo>
                  <a:pt x="122" y="243"/>
                  <a:pt x="97" y="237"/>
                  <a:pt x="70" y="232"/>
                </a:cubicBezTo>
                <a:cubicBezTo>
                  <a:pt x="62" y="244"/>
                  <a:pt x="55" y="256"/>
                  <a:pt x="49" y="269"/>
                </a:cubicBezTo>
                <a:cubicBezTo>
                  <a:pt x="67" y="290"/>
                  <a:pt x="86" y="310"/>
                  <a:pt x="106" y="329"/>
                </a:cubicBezTo>
                <a:cubicBezTo>
                  <a:pt x="102" y="339"/>
                  <a:pt x="98" y="348"/>
                  <a:pt x="95" y="358"/>
                </a:cubicBezTo>
                <a:cubicBezTo>
                  <a:pt x="91" y="369"/>
                  <a:pt x="88" y="379"/>
                  <a:pt x="86" y="389"/>
                </a:cubicBezTo>
                <a:cubicBezTo>
                  <a:pt x="59" y="391"/>
                  <a:pt x="32" y="394"/>
                  <a:pt x="6" y="399"/>
                </a:cubicBezTo>
                <a:cubicBezTo>
                  <a:pt x="3" y="413"/>
                  <a:pt x="1" y="427"/>
                  <a:pt x="0" y="441"/>
                </a:cubicBezTo>
                <a:cubicBezTo>
                  <a:pt x="24" y="454"/>
                  <a:pt x="49" y="466"/>
                  <a:pt x="74" y="476"/>
                </a:cubicBezTo>
                <a:cubicBezTo>
                  <a:pt x="74" y="487"/>
                  <a:pt x="74" y="497"/>
                  <a:pt x="75" y="508"/>
                </a:cubicBezTo>
                <a:cubicBezTo>
                  <a:pt x="75" y="518"/>
                  <a:pt x="76" y="529"/>
                  <a:pt x="78" y="539"/>
                </a:cubicBezTo>
                <a:cubicBezTo>
                  <a:pt x="53" y="551"/>
                  <a:pt x="30" y="563"/>
                  <a:pt x="6" y="577"/>
                </a:cubicBezTo>
                <a:cubicBezTo>
                  <a:pt x="9" y="591"/>
                  <a:pt x="12" y="605"/>
                  <a:pt x="16" y="619"/>
                </a:cubicBezTo>
                <a:cubicBezTo>
                  <a:pt x="44" y="623"/>
                  <a:pt x="71" y="625"/>
                  <a:pt x="98" y="625"/>
                </a:cubicBezTo>
                <a:cubicBezTo>
                  <a:pt x="102" y="635"/>
                  <a:pt x="106" y="645"/>
                  <a:pt x="110" y="654"/>
                </a:cubicBezTo>
                <a:cubicBezTo>
                  <a:pt x="114" y="664"/>
                  <a:pt x="119" y="674"/>
                  <a:pt x="124" y="683"/>
                </a:cubicBezTo>
                <a:cubicBezTo>
                  <a:pt x="106" y="702"/>
                  <a:pt x="88" y="723"/>
                  <a:pt x="71" y="744"/>
                </a:cubicBezTo>
                <a:cubicBezTo>
                  <a:pt x="79" y="756"/>
                  <a:pt x="87" y="768"/>
                  <a:pt x="96" y="779"/>
                </a:cubicBezTo>
                <a:cubicBezTo>
                  <a:pt x="123" y="773"/>
                  <a:pt x="149" y="765"/>
                  <a:pt x="174" y="755"/>
                </a:cubicBezTo>
                <a:cubicBezTo>
                  <a:pt x="181" y="763"/>
                  <a:pt x="189" y="771"/>
                  <a:pt x="196" y="778"/>
                </a:cubicBezTo>
                <a:cubicBezTo>
                  <a:pt x="204" y="786"/>
                  <a:pt x="211" y="793"/>
                  <a:pt x="220" y="800"/>
                </a:cubicBezTo>
                <a:cubicBezTo>
                  <a:pt x="209" y="824"/>
                  <a:pt x="200" y="850"/>
                  <a:pt x="192" y="876"/>
                </a:cubicBezTo>
                <a:cubicBezTo>
                  <a:pt x="204" y="884"/>
                  <a:pt x="216" y="892"/>
                  <a:pt x="228" y="900"/>
                </a:cubicBezTo>
                <a:cubicBezTo>
                  <a:pt x="251" y="884"/>
                  <a:pt x="272" y="867"/>
                  <a:pt x="293" y="849"/>
                </a:cubicBezTo>
                <a:cubicBezTo>
                  <a:pt x="302" y="854"/>
                  <a:pt x="311" y="858"/>
                  <a:pt x="321" y="863"/>
                </a:cubicBezTo>
                <a:cubicBezTo>
                  <a:pt x="331" y="867"/>
                  <a:pt x="341" y="871"/>
                  <a:pt x="351" y="874"/>
                </a:cubicBezTo>
                <a:cubicBezTo>
                  <a:pt x="350" y="901"/>
                  <a:pt x="351" y="928"/>
                  <a:pt x="353" y="955"/>
                </a:cubicBezTo>
                <a:cubicBezTo>
                  <a:pt x="366" y="959"/>
                  <a:pt x="380" y="962"/>
                  <a:pt x="394" y="965"/>
                </a:cubicBezTo>
                <a:cubicBezTo>
                  <a:pt x="410" y="942"/>
                  <a:pt x="424" y="918"/>
                  <a:pt x="436" y="894"/>
                </a:cubicBezTo>
                <a:cubicBezTo>
                  <a:pt x="447" y="895"/>
                  <a:pt x="457" y="896"/>
                  <a:pt x="468" y="896"/>
                </a:cubicBezTo>
                <a:cubicBezTo>
                  <a:pt x="479" y="897"/>
                  <a:pt x="489" y="897"/>
                  <a:pt x="500" y="896"/>
                </a:cubicBezTo>
                <a:cubicBezTo>
                  <a:pt x="509" y="921"/>
                  <a:pt x="519" y="947"/>
                  <a:pt x="531" y="971"/>
                </a:cubicBezTo>
                <a:cubicBezTo>
                  <a:pt x="545" y="969"/>
                  <a:pt x="559" y="967"/>
                  <a:pt x="573" y="965"/>
                </a:cubicBezTo>
                <a:cubicBezTo>
                  <a:pt x="580" y="937"/>
                  <a:pt x="584" y="911"/>
                  <a:pt x="587" y="884"/>
                </a:cubicBezTo>
                <a:cubicBezTo>
                  <a:pt x="597" y="881"/>
                  <a:pt x="607" y="878"/>
                  <a:pt x="617" y="875"/>
                </a:cubicBezTo>
                <a:cubicBezTo>
                  <a:pt x="627" y="871"/>
                  <a:pt x="637" y="867"/>
                  <a:pt x="647" y="863"/>
                </a:cubicBezTo>
                <a:cubicBezTo>
                  <a:pt x="664" y="883"/>
                  <a:pt x="683" y="903"/>
                  <a:pt x="703" y="921"/>
                </a:cubicBezTo>
                <a:cubicBezTo>
                  <a:pt x="716" y="915"/>
                  <a:pt x="728" y="908"/>
                  <a:pt x="740" y="900"/>
                </a:cubicBezTo>
                <a:cubicBezTo>
                  <a:pt x="736" y="873"/>
                  <a:pt x="731" y="846"/>
                  <a:pt x="723" y="820"/>
                </a:cubicBezTo>
                <a:cubicBezTo>
                  <a:pt x="732" y="814"/>
                  <a:pt x="740" y="807"/>
                  <a:pt x="748" y="800"/>
                </a:cubicBezTo>
                <a:cubicBezTo>
                  <a:pt x="757" y="794"/>
                  <a:pt x="764" y="786"/>
                  <a:pt x="772" y="779"/>
                </a:cubicBezTo>
                <a:cubicBezTo>
                  <a:pt x="795" y="792"/>
                  <a:pt x="820" y="803"/>
                  <a:pt x="845" y="813"/>
                </a:cubicBezTo>
                <a:cubicBezTo>
                  <a:pt x="855" y="802"/>
                  <a:pt x="864" y="791"/>
                  <a:pt x="872" y="780"/>
                </a:cubicBezTo>
                <a:cubicBezTo>
                  <a:pt x="859" y="756"/>
                  <a:pt x="844" y="733"/>
                  <a:pt x="828" y="711"/>
                </a:cubicBezTo>
                <a:cubicBezTo>
                  <a:pt x="834" y="702"/>
                  <a:pt x="839" y="693"/>
                  <a:pt x="844" y="684"/>
                </a:cubicBezTo>
                <a:cubicBezTo>
                  <a:pt x="849" y="674"/>
                  <a:pt x="854" y="665"/>
                  <a:pt x="858" y="655"/>
                </a:cubicBezTo>
                <a:cubicBezTo>
                  <a:pt x="885" y="659"/>
                  <a:pt x="911" y="660"/>
                  <a:pt x="939" y="661"/>
                </a:cubicBezTo>
                <a:cubicBezTo>
                  <a:pt x="944" y="647"/>
                  <a:pt x="948" y="634"/>
                  <a:pt x="952" y="620"/>
                </a:cubicBezTo>
                <a:cubicBezTo>
                  <a:pt x="931" y="602"/>
                  <a:pt x="908" y="586"/>
                  <a:pt x="886" y="572"/>
                </a:cubicBezTo>
                <a:cubicBezTo>
                  <a:pt x="888" y="561"/>
                  <a:pt x="890" y="551"/>
                  <a:pt x="891" y="541"/>
                </a:cubicBezTo>
                <a:close/>
                <a:moveTo>
                  <a:pt x="803" y="529"/>
                </a:moveTo>
                <a:cubicBezTo>
                  <a:pt x="798" y="568"/>
                  <a:pt x="785" y="606"/>
                  <a:pt x="766" y="641"/>
                </a:cubicBezTo>
                <a:cubicBezTo>
                  <a:pt x="747" y="676"/>
                  <a:pt x="721" y="707"/>
                  <a:pt x="691" y="732"/>
                </a:cubicBezTo>
                <a:cubicBezTo>
                  <a:pt x="661" y="758"/>
                  <a:pt x="626" y="778"/>
                  <a:pt x="588" y="790"/>
                </a:cubicBezTo>
                <a:cubicBezTo>
                  <a:pt x="551" y="803"/>
                  <a:pt x="511" y="809"/>
                  <a:pt x="472" y="807"/>
                </a:cubicBezTo>
                <a:cubicBezTo>
                  <a:pt x="432" y="806"/>
                  <a:pt x="393" y="797"/>
                  <a:pt x="357" y="781"/>
                </a:cubicBezTo>
                <a:cubicBezTo>
                  <a:pt x="320" y="765"/>
                  <a:pt x="287" y="743"/>
                  <a:pt x="259" y="715"/>
                </a:cubicBezTo>
                <a:cubicBezTo>
                  <a:pt x="230" y="687"/>
                  <a:pt x="207" y="654"/>
                  <a:pt x="191" y="618"/>
                </a:cubicBezTo>
                <a:cubicBezTo>
                  <a:pt x="175" y="582"/>
                  <a:pt x="166" y="543"/>
                  <a:pt x="164" y="503"/>
                </a:cubicBezTo>
                <a:cubicBezTo>
                  <a:pt x="161" y="464"/>
                  <a:pt x="167" y="424"/>
                  <a:pt x="179" y="386"/>
                </a:cubicBezTo>
                <a:cubicBezTo>
                  <a:pt x="191" y="349"/>
                  <a:pt x="211" y="313"/>
                  <a:pt x="236" y="283"/>
                </a:cubicBezTo>
                <a:cubicBezTo>
                  <a:pt x="261" y="252"/>
                  <a:pt x="292" y="226"/>
                  <a:pt x="326" y="207"/>
                </a:cubicBezTo>
                <a:cubicBezTo>
                  <a:pt x="361" y="187"/>
                  <a:pt x="399" y="174"/>
                  <a:pt x="438" y="168"/>
                </a:cubicBezTo>
                <a:cubicBezTo>
                  <a:pt x="477" y="163"/>
                  <a:pt x="517" y="164"/>
                  <a:pt x="556" y="173"/>
                </a:cubicBezTo>
                <a:cubicBezTo>
                  <a:pt x="594" y="182"/>
                  <a:pt x="632" y="198"/>
                  <a:pt x="664" y="220"/>
                </a:cubicBezTo>
                <a:cubicBezTo>
                  <a:pt x="697" y="242"/>
                  <a:pt x="726" y="271"/>
                  <a:pt x="748" y="303"/>
                </a:cubicBezTo>
                <a:cubicBezTo>
                  <a:pt x="771" y="336"/>
                  <a:pt x="787" y="372"/>
                  <a:pt x="797" y="411"/>
                </a:cubicBezTo>
                <a:cubicBezTo>
                  <a:pt x="806" y="450"/>
                  <a:pt x="808" y="490"/>
                  <a:pt x="803" y="529"/>
                </a:cubicBezTo>
                <a:close/>
              </a:path>
            </a:pathLst>
          </a:custGeom>
          <a:gradFill>
            <a:gsLst>
              <a:gs pos="50000">
                <a:schemeClr val="accent2"/>
              </a:gs>
              <a:gs pos="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320987" y="297838"/>
            <a:ext cx="561600" cy="561600"/>
            <a:chOff x="5210065" y="1693503"/>
            <a:chExt cx="855498" cy="855498"/>
          </a:xfrm>
        </p:grpSpPr>
        <p:sp>
          <p:nvSpPr>
            <p:cNvPr id="22" name="圆角矩形 21"/>
            <p:cNvSpPr/>
            <p:nvPr/>
          </p:nvSpPr>
          <p:spPr>
            <a:xfrm>
              <a:off x="5210065" y="1693503"/>
              <a:ext cx="855498" cy="855498"/>
            </a:xfrm>
            <a:prstGeom prst="roundRect">
              <a:avLst/>
            </a:prstGeom>
            <a:noFill/>
            <a:ln w="9525">
              <a:gradFill>
                <a:gsLst>
                  <a:gs pos="50000">
                    <a:schemeClr val="accent2"/>
                  </a:gs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grpSp>
          <p:nvGrpSpPr>
            <p:cNvPr id="23" name="组合 22"/>
            <p:cNvGrpSpPr>
              <a:grpSpLocks noChangeAspect="1"/>
            </p:cNvGrpSpPr>
            <p:nvPr/>
          </p:nvGrpSpPr>
          <p:grpSpPr>
            <a:xfrm>
              <a:off x="5383114" y="1903966"/>
              <a:ext cx="538409" cy="412662"/>
              <a:chOff x="5611813" y="1835150"/>
              <a:chExt cx="285750" cy="219076"/>
            </a:xfrm>
            <a:noFill/>
          </p:grpSpPr>
          <p:sp>
            <p:nvSpPr>
              <p:cNvPr id="24" name="Freeform 57"/>
              <p:cNvSpPr/>
              <p:nvPr/>
            </p:nvSpPr>
            <p:spPr bwMode="auto">
              <a:xfrm>
                <a:off x="5611813" y="2046288"/>
                <a:ext cx="285750" cy="793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adFill>
                <a:gsLst>
                  <a:gs pos="477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Rectangle 58"/>
              <p:cNvSpPr>
                <a:spLocks noChangeArrowheads="1"/>
              </p:cNvSpPr>
              <p:nvPr/>
            </p:nvSpPr>
            <p:spPr bwMode="auto">
              <a:xfrm>
                <a:off x="5648326" y="1884363"/>
                <a:ext cx="41275" cy="139700"/>
              </a:xfrm>
              <a:prstGeom prst="rect">
                <a:avLst/>
              </a:prstGeom>
              <a:gradFill>
                <a:gsLst>
                  <a:gs pos="477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39" name="Rectangle 59"/>
              <p:cNvSpPr>
                <a:spLocks noChangeArrowheads="1"/>
              </p:cNvSpPr>
              <p:nvPr/>
            </p:nvSpPr>
            <p:spPr bwMode="auto">
              <a:xfrm>
                <a:off x="5708651" y="1835150"/>
                <a:ext cx="41275" cy="188913"/>
              </a:xfrm>
              <a:prstGeom prst="rect">
                <a:avLst/>
              </a:prstGeom>
              <a:gradFill>
                <a:gsLst>
                  <a:gs pos="477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40" name="Rectangle 60"/>
              <p:cNvSpPr>
                <a:spLocks noChangeArrowheads="1"/>
              </p:cNvSpPr>
              <p:nvPr/>
            </p:nvSpPr>
            <p:spPr bwMode="auto">
              <a:xfrm>
                <a:off x="5765801" y="1895475"/>
                <a:ext cx="41275" cy="128588"/>
              </a:xfrm>
              <a:prstGeom prst="rect">
                <a:avLst/>
              </a:prstGeom>
              <a:gradFill>
                <a:gsLst>
                  <a:gs pos="477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  <p:sp>
            <p:nvSpPr>
              <p:cNvPr id="41" name="Rectangle 61"/>
              <p:cNvSpPr>
                <a:spLocks noChangeArrowheads="1"/>
              </p:cNvSpPr>
              <p:nvPr/>
            </p:nvSpPr>
            <p:spPr bwMode="auto">
              <a:xfrm>
                <a:off x="5829301" y="1936750"/>
                <a:ext cx="41275" cy="87313"/>
              </a:xfrm>
              <a:prstGeom prst="rect">
                <a:avLst/>
              </a:prstGeom>
              <a:gradFill>
                <a:gsLst>
                  <a:gs pos="477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</a:ln>
              <a:effectLst>
                <a:outerShdw blurRad="508000" dist="596900" dir="3600000" sx="89000" sy="89000" algn="tl" rotWithShape="0">
                  <a:schemeClr val="bg1">
                    <a:lumMod val="50000"/>
                    <a:alpha val="2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7700">
                        <a:srgbClr val="F4DEBE"/>
                      </a:gs>
                      <a:gs pos="0">
                        <a:srgbClr val="D9A96A"/>
                      </a:gs>
                      <a:gs pos="100000">
                        <a:srgbClr val="F5E3C9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42" name="文本框 48"/>
          <p:cNvSpPr txBox="1">
            <a:spLocks noChangeArrowheads="1"/>
          </p:cNvSpPr>
          <p:nvPr/>
        </p:nvSpPr>
        <p:spPr bwMode="auto">
          <a:xfrm>
            <a:off x="1043305" y="267335"/>
            <a:ext cx="2627630" cy="86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市场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rgbClr val="F4DEBE"/>
                    </a:gs>
                    <a:gs pos="0">
                      <a:srgbClr val="D9A96A"/>
                    </a:gs>
                    <a:gs pos="100000">
                      <a:srgbClr val="F5E3C9"/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可行性分析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rgbClr val="F4DEBE"/>
                  </a:gs>
                  <a:gs pos="0">
                    <a:srgbClr val="D9A96A"/>
                  </a:gs>
                  <a:gs pos="100000">
                    <a:srgbClr val="F5E3C9"/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14:prism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12" grpId="0" bldLvl="0" animBg="1"/>
      <p:bldP spid="12" grpId="1" bldLvl="0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ISPRING_RESOURCE_PATHS_HASH_PRESENTER" val="ff91ba0a165ed3a7fddbb8a45d3fb8ee8c46b9"/>
  <p:tag name="ISPRING_ULTRA_SCORM_COURSE_ID" val="B89CB2CE-F45D-4B41-85A7-78E111B9F39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HJ7e0w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ye3tM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HJ7e0y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cnt7T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cnt7T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cnt7T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cnt7TJ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cnt7TL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c3t7TG7UU1AADQAAvxwAABcAAAB1bml2ZXJzYWwvdW5pdmVyc2FsLnBuZ+2YeVyS+fbHn8pW0/k5jWmmch2nvJXjVmpm6pRbNeOWmSuQmaOloia4Iert1miTS7cyZ8Jkrjaoqag5biw6jaMYKKiIGwIZgySIpoSoINyHu71+f9+//YMXz3k/3+0czjnfz4v7gf6+evtM9gEAoHfxgtdlANhRBgDb3+/ZBZL3MSOZ4Ne2tMu+5wECw3QeNHTizvmdA4CWUl1V9E7Q3ptyITwNAPR7tZ9t1OTaGwBgeuWi17krmTApN6D+C/kUdTbLrzufnJ94z/rO4VQri/C6/7M4531K99DOc58afxp6yesz50+3p/5Nx1LnMwOvL4j2h/Z4ZfhUjwYsCmRYFZ7B1XRjsitYaYZRH12gIVAom1ujZIVwRbRbJu4alYxthct5tfG+upRBVvDQ4IlmZn0sr9pedWb0FteqqB7qEcZ+kLaKqfYV3sIaXO60/x7Qfi4eaK1VrdBtOXtB69pj8ZsTqG8SnT8FDae6SvLK692QXyy3/fsNVztj8l6tDgD86ehxkBbevwSS61Xg8PwftvAW3sJbeAtv4S28hbfwFt7CW3gLb+Et/D/jUPXmUl4T+PQni/9hDe+g9ak4XCMsb1POTmO6dWS/u2919RO3j8NJNYRQaA+xEoUhycGZ2bIE9aJ8NTZoooe8QjuBRp3zi5QVrZPo3dbiDUjrg9USmmSiqSlXLcN1hK6mh0x0EDI63AHg1yF39ZqAky4asXipe4tLRFWyT5U3ZqUHdczbSHqaKNUr94xg8U1vpQTt+ILsdWE5Eyl4ap67Nsv2hWCQiyoPzTqzPg6HWR1MzpVh0wQulRl8jKK/XcNdys1gda6n183PpbYSh/qRGpXII9nEmcGXp0MzIF2FsYnYxTdWuJnOyoJnfCm50OqYryXwa+oY44fg/bTZiR41isRrfYbHKj4bS0KPuM6APtAjFlAUktzFi3K6R0IgMWC1GYLyRdJSd5oo5OH4uqGdUMnXqKfmb58pqW7H9N1IkuFUf1g5//bqt6SZg8LdHmuvp511bnWfacxKINoTFo0MbzkiVGeZnPlFS6OWIj8WmzgunMB09TNl0CcxkNnAcmm8DnA6ihKElovZq+urT5ASd8mcyxHUYfgf2BW0b2zGzzYPEJjL8s/JsJmJm5QLS/gfQx4ibdcSmGOq8902CeV0QUobV/RVPQVp+EgucyCL9e4SG8WibMtrM99aXqIiUXnGaMKJ0TnK93wlTzFtZzbO9R2NHTtThHP2C5WcXWRSv6dFpt7tbSnxAfJdL5ptG3NjVj5DcOO4Z2vwCAmCe6DK4ZT+gRnH7ScuzdmFUStpkTWIx8Kk0OWQGvpkE44K+31fjwHKMC7mmcPiJ4aJdEqJXInnpHMxX0B9NqMUrCRWcWcFkxTf8W5PQYxpMQBkPNpogCpM0d8T5TiUrOJZthQZhGv6rGy3ie0HUmrr9IFTS8fEVwaKKNGm8AxOcW3Urqub5P2tDnhIf2w6K/lBO0rxN8/yFgmSQ+BbEKkCeyR9F9Be72kRsJ725Guu0w/golVn9rdHajD3aTuKjda4nVMr3psN56v6dWmR9SRpN712waankMZFaSe6Cm3x80jOtfGhtJdiPh58glStfCXYmeuMqPU0mfALPheOi5W4f01NZVs0pA0wcXUNMqoFIVb9jbABDykofbqcRT2THDXePH+yDLtoWWATMzHvdQSY+ZGXIxtazZI/QXGiwbVpvFylNN11Qez6gCZslnR6IiVptdCqV3dSuT23agMPwR86WMMX0kzbnp8g9CcFd/TtoX7fToQe3/BdKx1oYBnAZWdRLmkNIQNDMuteRLvU/ZF19WK5Mqqc8+XxPI2S3yFK3sAOf3kYCFua5A/nksTtfQ1Y0ROzDb8N0B35dgw5DB6X9X7WTh8NnU7PiqqYHkdl3jxk4NIfMlCc2paRUuGRF8Tcw7Dn5nCKgQaZBBnczJbynsPBZIktCeQKiYn7OJ6oUipKXDrNV692tJVuokTliCng1+wClfJh9o7M+XURrse+GxY5KIChpW1s27x1OpsV4EGR36Yl5yk5h8uDPJiyJ8QGk9AaeioHybk+PtTqBy2PoK6TU80S3MSKiNINSrAgQclmytKtUV2oXIr/M1H4pfa+lAHRCe8jKUiuoCU4b4+HRiXT5P2B05DscOnE2B0AZcMaqsgh1qN699Rnw+DO2r84I21reDcIy4K217dLxWDRKlplvs3Sao55K6Iyqd+uAHqPl8PLFJAP38rZmaHXxojBnLBLMObEsALp9Tcvz/9nv9TJU9Y12ABX7qtt+TJenmZztQsJcSwaPmb4WJZleVw0XAeoPrICmAyIfVhvjsvXeZsSOBP/o2L7ONnxShiDtfiSc/SfOwZKnBmRRmUxOXGDwRJotEtV9iFmjBIxnX6fmIzk3DgQtNcUqsg0ddKLycmYnn+qB1RkGPBXI3od4vt5vRtdD2grVA/18oLKIMIxcV91iwKhP2DQzI1uIb1vf9OAjcNmGUsqvGIPcVK/6Zn5ThgWFK4oRmATPz/+l2qJeWkvPrpoyf9fThBFIxh24HJwarCP9Xhlm4mHb4B3ULj/SZuaw3MPTdDOVJG9L/LLT+5zQzr8vuWe5YwFSiImGsebVq0J2tTd32sw6jiIdo8DG8do0mM/L+EuCNitxaE9G+wps+tXRexOhPlb8uLy6UST/rXFX1hgTp5uQptzJ4jROW8GCysN7jpeSWSLjkkc5TkuqNy+kUSersv1X/wTeCbiD8P2uXCu048oWWKwJ3SphddWKam6DWNeljjCx3MmE4pxVL2qlZ6nvQSB/khjQM2dlsUGMCqloT1rfbZXmWdlg37meapl9qaCn+dU3HlXCvaH5pvGAhLLvyMReEu2qsyswthwffVklTQD/97CyhZqqs64w0+3Jg/6yIwmizzh5fyHxFIEdpCY1V4X3UBdM43fhPVOOgkUWd3+O2/qWQ6ImI/1Y5Qw5JVxTDXnKLaQdk/7k9fvNs98a20qKSEy2hImGPi6mwmVi6/yk8GCiWY1VyDcpdouxUALip2nRaOYseZj8U+Dwvuj6+nJedwjRXNulRL9vf+NuN14DI8V1useFI6OT6i9KfrBvECtD8b735nSFYj+PG+DhWu3mPp/+zAyd6ftl3UuK0//c69sppsiSgkWhYnTTj+jMsEw28Qnnj1spiaSF1oKXn0n5DEwKE6MtgT1ZCjCVeNeh+MilOlxkwTlWPuf5WlDJ8dJd3Ki0l18QE+rOOacQtrFTYHiTAPqUAlnBtQK9aFwDErOcF1KeUP+OPp1XIFLK2zzLxJzW+V781LJGGRgmQFzzuWu/xzpBAwrF1qZ72yJxwxPYt8RYJ5jp+jJ8Y0XXsp8E8eZkkFZyI1imW/Kz0SpvWRuCk+YuI0ei25GqSfpYQLqGWv2qTY/sUg4SxDcfunWnxWjNDeZ9OQaid1HkkqTvIQvuvNr3D27ivqJqZqPNR7P63DlAgh6oYVtWXp21Ee3o8fmRWe4InPKV5E580Jdy4a8Qczge/Zqi0Fu804TAvPhtmsvDWIHP5fEPUhaY1StkIYbmQu+HhsjU7BHLsYS6J3Yu2NZslNt2LUCD9Vs13ynKbHw3bdcQSyEK1g21vYgLEW9IZHKxMck7b3azkv58JuuNH2yrLZiBhQszn3X5z9/YV1DUi6SOPOdmyiDviEile7+3/uLlC2/pZzJfklMsgMFQIg8qWk+uumvtRWFNNdgo6CZBjR5oRp91twTTONrJFBqQT6u0+h4zi6wtwTLl6mQDu29dXvUTB2B+3uUz8BKWpl+HmXmP4fseHfx5dMRsBIn/TB4ArrEzZu7wSRm+Y9gk7unCJpuMIhqxwsKb7e8tV4IQufCJtkUDh8L1kTc0De0KbWp+lf8zGr4bkdtR/+O2wkAiKG0VelPkYpwZ2Zd18CEP9pXGMv9spsOK+pRCW3jbH8qH+kcoih4pOzlPiPOtdnV1fHI5Oe6f0asvv3rJ+2l5RhT5cNnxIUIH61DHgVqDY0DxXzXHLkU7scaQh8f1fh2MXhBWeF8ymTb73mrrbhGbWE7mbs6Jg2xoAc/eKDIavvKF2IH23etoMzs8N+UlZGQr48ttbj1Y5e1pyE/lrbOuq//8biVedV94311kpf+BAHqisXjG7OI9O1APr2W1+zW1zzTpuvv2JDwvGT5WxUvKLykjTpr/IhibHhfvk47s9DkX35ufSw44LnZwTCBzhEAqHnvQJnj93VDU2qaNO5VteRg8nL/4XorXM7KArx4UEw2mRjaAQApVgZloG7+HZQCAGAftBcAvlqgGcFzRkpAO9/vpVUTqFY1N323g4c/yn4c2r0+h03/AnyXeNktK1bOf83TCvbVILPw3vAr4x/YofC2A9qxDRup+52rXn3X1KPOlgvL4e0nQRmfElcPa0Co+M0Rm5DJXy+rPV2/OQ/OBi56+3sRzl+78w9QSwMEFAACAAgAc3t7TLE0Q2lKAAAAagAAABsAAAB1bml2ZXJzYWwvdW5pdmVyc2FsLnBuZy54bWyzsa/IzVEoSy0qzszPs1Uy1DNQsrfj5bIpKEoty0wtV6gAihnpGUCAkkIlKrc8M6Ukw1bJwtIYIZaRmpmeUWKrZGZuABfUBxoJAFBLAQIAABQAAgAIAHJ7e0wVDq0oZAQAAAcRAAAdAAAAAAAAAAEAAAAAAAAAAAB1bml2ZXJzYWwvY29tbW9uX21lc3NhZ2VzLmxuZ1BLAQIAABQAAgAIAHJ7e0wIfgsjKQMAAIYMAAAnAAAAAAAAAAEAAAAAAJ8EAAB1bml2ZXJzYWwvZmxhc2hfcHVibGlzaGluZ19zZXR0aW5ncy54bWxQSwECAAAUAAIACABye3tMtfwJZLoCAABVCgAAIQAAAAAAAAABAAAAAAANCAAAdW5pdmVyc2FsL2ZsYXNoX3NraW5fc2V0dGluZ3MueG1sUEsBAgAAFAACAAgAcnt7TCqWD2f+AgAAlwsAACYAAAAAAAAAAQAAAAAABgsAAHVuaXZlcnNhbC9odG1sX3B1Ymxpc2hpbmdfc2V0dGluZ3MueG1sUEsBAgAAFAACAAgAcnt7TGhxUpGaAQAAHwYAAB8AAAAAAAAAAQAAAAAASA4AAHVuaXZlcnNhbC9odG1sX3NraW5fc2V0dGluZ3MuanNQSwECAAAUAAIACABye3tMPTwv0cEAAADlAQAAGgAAAAAAAAABAAAAAAAfEAAAdW5pdmVyc2FsL2kxOG5fcHJlc2V0cy54bWxQSwECAAAUAAIACABye3tMmvmWZGsAAABrAAAAHAAAAAAAAAABAAAAAAAYEQAAdW5pdmVyc2FsL2xvY2FsX3NldHRpbmdzLnhtbFBLAQIAABQAAgAIAESUV0cjtE77+wIAALAIAAAUAAAAAAAAAAEAAAAAAL0RAAB1bml2ZXJzYWwvcGxheWVyLnhtbFBLAQIAABQAAgAIAHJ7e0ywhyP0bAEAAPcCAAApAAAAAAAAAAEAAAAAAOoUAAB1bml2ZXJzYWwvc2tpbl9jdXN0b21pemF0aW9uX3NldHRpbmdzLnhtbFBLAQIAABQAAgAIAHN7e0xu1FNQAA0AAL8cAAAXAAAAAAAAAAAAAAAAAJ0WAAB1bml2ZXJzYWwvdW5pdmVyc2FsLnBuZ1BLAQIAABQAAgAIAHN7e0yxNENpSgAAAGoAAAAbAAAAAAAAAAEAAAAAANIjAAB1bml2ZXJzYWwvdW5pdmVyc2FsLnBuZy54bWxQSwUGAAAAAAsACwBJAwAAVSQAAAAA"/>
  <p:tag name="ISPRING_PRESENTATION_TITLE" val="1"/>
  <p:tag name="COMMONDATA" val="eyJoZGlkIjoiOGUxYWE2MmVlZTBmNDc0MzcyOTcwMTg0ZjFjY2NkYWIifQ=="/>
  <p:tag name="KSO_WPP_MARK_KEY" val="2c43a030-2254-4c54-8928-7b9a2e0aa792"/>
</p:tagLst>
</file>

<file path=ppt/theme/theme1.xml><?xml version="1.0" encoding="utf-8"?>
<a:theme xmlns:a="http://schemas.openxmlformats.org/drawingml/2006/main" name="Nordri Tools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金色渐变3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9A96A"/>
      </a:accent1>
      <a:accent2>
        <a:srgbClr val="F4DEBE"/>
      </a:accent2>
      <a:accent3>
        <a:srgbClr val="F5E3C9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p4llouf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813</Words>
  <Application>WPS 演示</Application>
  <PresentationFormat>全屏显示(16:9)</PresentationFormat>
  <Paragraphs>139</Paragraphs>
  <Slides>14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宋体</vt:lpstr>
      <vt:lpstr>Wingdings</vt:lpstr>
      <vt:lpstr>Arial</vt:lpstr>
      <vt:lpstr>微软雅黑</vt:lpstr>
      <vt:lpstr>Calibri</vt:lpstr>
      <vt:lpstr>Calibri</vt:lpstr>
      <vt:lpstr>Lao UI</vt:lpstr>
      <vt:lpstr>Segoe UI Symbol</vt:lpstr>
      <vt:lpstr>思源黑体 CN Regular</vt:lpstr>
      <vt:lpstr>黑体</vt:lpstr>
      <vt:lpstr>Arial Unicode MS</vt:lpstr>
      <vt:lpstr>等线 Light</vt:lpstr>
      <vt:lpstr>等线</vt:lpstr>
      <vt:lpstr>Nordri ToolsTheme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www.51pptmoban.com</dc:title>
  <dc:creator>小二PPT</dc:creator>
  <cp:keywords>定制美化PPT请联系微信 1428647118</cp:keywords>
  <dc:description>定制美化PPT请联系微信 1428647118</dc:description>
  <dc:subject>定制美化PPT请联系微信 1428647118</dc:subject>
  <cp:lastModifiedBy>T</cp:lastModifiedBy>
  <cp:revision>13</cp:revision>
  <dcterms:created xsi:type="dcterms:W3CDTF">2014-09-01T14:19:00Z</dcterms:created>
  <dcterms:modified xsi:type="dcterms:W3CDTF">2023-03-29T13:08:00Z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DFA1559715E841A2B1A9ACC936A89EA1</vt:lpwstr>
  </property>
</Properties>
</file>